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1784" r:id="rId2"/>
    <p:sldId id="1790" r:id="rId3"/>
    <p:sldId id="266" r:id="rId4"/>
    <p:sldId id="1728" r:id="rId5"/>
    <p:sldId id="1789" r:id="rId6"/>
    <p:sldId id="1729" r:id="rId7"/>
    <p:sldId id="288" r:id="rId8"/>
    <p:sldId id="1730" r:id="rId9"/>
    <p:sldId id="1788" r:id="rId10"/>
  </p:sldIdLst>
  <p:sldSz cx="12192000" cy="6858000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529C"/>
    <a:srgbClr val="DE3089"/>
    <a:srgbClr val="3C3C3B"/>
    <a:srgbClr val="272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39" autoAdjust="0"/>
    <p:restoredTop sz="94674"/>
  </p:normalViewPr>
  <p:slideViewPr>
    <p:cSldViewPr snapToGrid="0" snapToObjects="1">
      <p:cViewPr varScale="1">
        <p:scale>
          <a:sx n="112" d="100"/>
          <a:sy n="112" d="100"/>
        </p:scale>
        <p:origin x="3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3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9C79C-7C77-4746-8E63-8462973A70EE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5600" y="1239838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959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A61A1-1A7A-45CF-8E0E-831684270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39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nima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345F8BF-5440-5945-9461-79B99790E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494719-B426-3742-B7BD-B3EB37CC8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6010" y="1848051"/>
            <a:ext cx="3243737" cy="324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9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768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2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8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AE82C7-279B-054D-9390-88DBAC2FA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F87A6-A122-D042-9EFC-C3A10A26FD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6668" y="2040556"/>
            <a:ext cx="8884119" cy="79889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rgbClr val="DE3089"/>
                </a:solidFill>
              </a:defRPr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AB74B-66A9-9C47-99AC-2005A7D216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6668" y="3207403"/>
            <a:ext cx="5996540" cy="14017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nderson Grotesk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Sub-heading</a:t>
            </a:r>
          </a:p>
        </p:txBody>
      </p:sp>
    </p:spTree>
    <p:extLst>
      <p:ext uri="{BB962C8B-B14F-4D97-AF65-F5344CB8AC3E}">
        <p14:creationId xmlns:p14="http://schemas.microsoft.com/office/powerpoint/2010/main" val="3150855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B5075-5CA0-6440-9990-16AD20956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F87A6-A122-D042-9EFC-C3A10A26FD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6668" y="2040556"/>
            <a:ext cx="8884119" cy="79889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AB74B-66A9-9C47-99AC-2005A7D216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6668" y="3207403"/>
            <a:ext cx="5996540" cy="14017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rgbClr val="82529C"/>
                </a:solidFill>
                <a:latin typeface="Anderson Grotesk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Sub-heading</a:t>
            </a:r>
          </a:p>
        </p:txBody>
      </p:sp>
    </p:spTree>
    <p:extLst>
      <p:ext uri="{BB962C8B-B14F-4D97-AF65-F5344CB8AC3E}">
        <p14:creationId xmlns:p14="http://schemas.microsoft.com/office/powerpoint/2010/main" val="377440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102DFA1-3AEB-1841-BB05-053DCBC49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F87A6-A122-D042-9EFC-C3A10A26FD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6668" y="2040556"/>
            <a:ext cx="8884119" cy="79889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rgbClr val="82529C"/>
                </a:solidFill>
              </a:defRPr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AB74B-66A9-9C47-99AC-2005A7D216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6668" y="3207403"/>
            <a:ext cx="5996540" cy="14017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rgbClr val="3C3C3B"/>
                </a:solidFill>
                <a:latin typeface="Anderson Grotesk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Sub-heading</a:t>
            </a:r>
          </a:p>
        </p:txBody>
      </p:sp>
    </p:spTree>
    <p:extLst>
      <p:ext uri="{BB962C8B-B14F-4D97-AF65-F5344CB8AC3E}">
        <p14:creationId xmlns:p14="http://schemas.microsoft.com/office/powerpoint/2010/main" val="235540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23564-1B10-7740-8D05-67BF4A71C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DF87A6-A122-D042-9EFC-C3A10A26FD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6668" y="2040556"/>
            <a:ext cx="8884119" cy="798897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rgbClr val="27254F"/>
                </a:solidFill>
              </a:defRPr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3AB74B-66A9-9C47-99AC-2005A7D216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6668" y="3207403"/>
            <a:ext cx="5996540" cy="1401764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Anderson Grotesk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Slide Sub-heading</a:t>
            </a:r>
          </a:p>
        </p:txBody>
      </p:sp>
    </p:spTree>
    <p:extLst>
      <p:ext uri="{BB962C8B-B14F-4D97-AF65-F5344CB8AC3E}">
        <p14:creationId xmlns:p14="http://schemas.microsoft.com/office/powerpoint/2010/main" val="27987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9E1DC5-02A5-6944-B661-ECA2F700D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ED6B19-1A45-B14A-898F-40DC6505F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762" y="1581576"/>
            <a:ext cx="11251934" cy="542574"/>
          </a:xfrm>
        </p:spPr>
        <p:txBody>
          <a:bodyPr anchor="t">
            <a:normAutofit/>
          </a:bodyPr>
          <a:lstStyle>
            <a:lvl1pPr>
              <a:defRPr sz="3200">
                <a:solidFill>
                  <a:srgbClr val="82529C"/>
                </a:solidFill>
              </a:defRPr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6CEBB-719F-D747-AA0C-73BD3EFE06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2762" y="2310063"/>
            <a:ext cx="11251934" cy="3339966"/>
          </a:xfrm>
        </p:spPr>
        <p:txBody>
          <a:bodyPr numCol="2" spcCol="36000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3C3C3B"/>
                </a:solidFill>
                <a:latin typeface="Anderson Grotesk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Slide body copy</a:t>
            </a:r>
          </a:p>
        </p:txBody>
      </p:sp>
    </p:spTree>
    <p:extLst>
      <p:ext uri="{BB962C8B-B14F-4D97-AF65-F5344CB8AC3E}">
        <p14:creationId xmlns:p14="http://schemas.microsoft.com/office/powerpoint/2010/main" val="405630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094649C-6396-7A48-9102-7EC881D3A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BED6F3-CC40-8E43-BF8D-48449415D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762" y="1572134"/>
            <a:ext cx="5335606" cy="552016"/>
          </a:xfrm>
        </p:spPr>
        <p:txBody>
          <a:bodyPr anchor="t"/>
          <a:lstStyle>
            <a:lvl1pPr>
              <a:defRPr sz="3200">
                <a:solidFill>
                  <a:srgbClr val="82529C"/>
                </a:solidFill>
              </a:defRPr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448E-BC8E-5041-99CB-98F5C3D219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672" y="1572134"/>
            <a:ext cx="5419024" cy="406845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latin typeface="Anderson Grotesk Light" pitchFamily="2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3B755-BEA7-694F-989B-12D4CB343B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762" y="2300621"/>
            <a:ext cx="5335606" cy="3339966"/>
          </a:xfr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3C3C3B"/>
                </a:solidFill>
                <a:latin typeface="Anderson Grotesk Light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70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4D146BB-286B-1B4D-AEC9-AB7BF150F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AA8FF1-C666-5A47-BFD6-7030D99BA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762" y="1571951"/>
            <a:ext cx="11306474" cy="549275"/>
          </a:xfrm>
        </p:spPr>
        <p:txBody>
          <a:bodyPr anchor="t"/>
          <a:lstStyle>
            <a:lvl1pPr>
              <a:defRPr>
                <a:solidFill>
                  <a:srgbClr val="82529C"/>
                </a:solidFill>
              </a:defRPr>
            </a:lvl1pPr>
          </a:lstStyle>
          <a:p>
            <a:r>
              <a:rPr lang="en-US" dirty="0"/>
              <a:t>Slide 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79673C-E322-E347-879B-F4287444B8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42762" y="2355634"/>
            <a:ext cx="5457524" cy="417143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3C3C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7A059-5433-504C-B92A-B199976CD6D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762" y="2792028"/>
            <a:ext cx="5457524" cy="294463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rgbClr val="3C3C3B"/>
                </a:solidFill>
                <a:latin typeface="Anderson Grotesk Light" pitchFamily="2" charset="0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Body copy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54A69-DA04-914B-9E44-909AA5784D8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91712" y="2351522"/>
            <a:ext cx="5457524" cy="440505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3C3C3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DA027-42E2-0F47-84C3-CDD8613ABA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91712" y="2792027"/>
            <a:ext cx="5457525" cy="294463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latin typeface="Anderson Grotesk Light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582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1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F9B11-8EA3-AA4D-95CE-1C43B856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4A8C6-A9E6-9E48-A7A2-6FEBE5796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3849B-1694-F540-BD4B-697C88AD01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E9D8F-DCFC-184B-92C1-7719448C6549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6EAC-81DD-EC4D-BE79-F72F47DE2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16950-20D4-8147-96CB-5DBC6FF78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5A45-A8A5-7745-B335-05D82A826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1" r:id="rId4"/>
    <p:sldLayoutId id="2147483662" r:id="rId5"/>
    <p:sldLayoutId id="2147483651" r:id="rId6"/>
    <p:sldLayoutId id="2147483656" r:id="rId7"/>
    <p:sldLayoutId id="2147483653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3C3C3B"/>
          </a:solidFill>
          <a:latin typeface="Anderson Grotesk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i="0" kern="1200">
          <a:solidFill>
            <a:srgbClr val="3C3C3B"/>
          </a:solidFill>
          <a:latin typeface="Anderson Grotesk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C3C3B"/>
          </a:solidFill>
          <a:latin typeface="Anderson Grotesk Ligh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3C3C3B"/>
          </a:solidFill>
          <a:latin typeface="Anderson Grotesk Ligh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3C3C3B"/>
          </a:solidFill>
          <a:latin typeface="Anderson Grotesk Ligh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3C3C3B"/>
          </a:solidFill>
          <a:latin typeface="Anderson Grotesk Ligh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SafiaBarikzai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716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0DC284-6DBC-413E-890A-CBA71733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08AF9F3-B2DA-4D43-A869-584A1F48C0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4F262B-73C6-4CFE-AF16-E276D0EB6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16" y="351746"/>
            <a:ext cx="5635921" cy="5625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3C4802-09AC-493D-82F7-87AA087EF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081" y="211260"/>
            <a:ext cx="2549919" cy="191289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8567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2B9BCD-BEB7-9D44-A98B-144885696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25" y="1447370"/>
            <a:ext cx="5563113" cy="41691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DDFE01-C554-084D-895E-6A9C30098549}"/>
              </a:ext>
            </a:extLst>
          </p:cNvPr>
          <p:cNvSpPr txBox="1"/>
          <p:nvPr/>
        </p:nvSpPr>
        <p:spPr>
          <a:xfrm>
            <a:off x="7222733" y="1620951"/>
            <a:ext cx="4501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DE3089"/>
                </a:solidFill>
                <a:latin typeface="Arial Rounded MT Bold" panose="020F0704030504030204" pitchFamily="34" charset="77"/>
              </a:rPr>
              <a:t>By just looking at only these 6 LEGO pieces, </a:t>
            </a:r>
          </a:p>
          <a:p>
            <a:r>
              <a:rPr lang="en-US" sz="3200" dirty="0">
                <a:solidFill>
                  <a:srgbClr val="DE3089"/>
                </a:solidFill>
                <a:latin typeface="Arial Rounded MT Bold" panose="020F0704030504030204" pitchFamily="34" charset="77"/>
              </a:rPr>
              <a:t>can you build a duck?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A54162-6EC6-384D-A0DD-F0961F26D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385" y="527881"/>
            <a:ext cx="6340639" cy="542574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Arial Rounded MT Bold" panose="020F0704030504030204" pitchFamily="34" charset="77"/>
              </a:rPr>
              <a:t>Build your own duck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60C19-F101-4C19-B19B-144E0D8E79CA}"/>
              </a:ext>
            </a:extLst>
          </p:cNvPr>
          <p:cNvSpPr txBox="1"/>
          <p:nvPr/>
        </p:nvSpPr>
        <p:spPr>
          <a:xfrm>
            <a:off x="7205641" y="5154813"/>
            <a:ext cx="4775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Inspired by @LSBU’s  </a:t>
            </a:r>
            <a:r>
              <a:rPr lang="en-US" altLang="en-US" sz="2400" dirty="0">
                <a:solidFill>
                  <a:srgbClr val="536471"/>
                </a:solidFill>
                <a:cs typeface="Times New Roman" panose="02020603050405020304" pitchFamily="18" charset="0"/>
                <a:hlinkClick r:id="rId3"/>
              </a:rPr>
              <a:t>@SafiaBarikzai</a:t>
            </a:r>
            <a:endParaRPr lang="en-US" altLang="en-US" sz="2400" dirty="0">
              <a:solidFill>
                <a:srgbClr val="000000"/>
              </a:solidFill>
              <a:cs typeface="Times New Roman" panose="02020603050405020304" pitchFamily="18" charset="0"/>
              <a:hlinkClick r:id="rId3"/>
            </a:endParaRPr>
          </a:p>
        </p:txBody>
      </p:sp>
      <p:sp>
        <p:nvSpPr>
          <p:cNvPr id="9" name="AutoShape 2" descr="Blue heart">
            <a:hlinkClick r:id="rId3"/>
            <a:extLst>
              <a:ext uri="{FF2B5EF4-FFF2-40B4-BE49-F238E27FC236}">
                <a16:creationId xmlns:a16="http://schemas.microsoft.com/office/drawing/2014/main" id="{0FF5720F-4F00-4EC9-8A9F-2BAB244FE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3463" y="-1050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97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D5F84DC-B136-48F3-B42D-F99E98329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98"/>
          <a:stretch/>
        </p:blipFill>
        <p:spPr>
          <a:xfrm>
            <a:off x="6469806" y="355676"/>
            <a:ext cx="5277449" cy="3594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3BEF7-7A0C-4D82-AFB0-E483E974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757" y="3178907"/>
            <a:ext cx="4753872" cy="3177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30F57-4D2E-414E-86FD-1C835B0B50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48" r="18851"/>
          <a:stretch/>
        </p:blipFill>
        <p:spPr>
          <a:xfrm>
            <a:off x="983238" y="3670349"/>
            <a:ext cx="3792758" cy="2943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9A2F2-86F3-402B-A2C5-37B4AE3B3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230" y="378302"/>
            <a:ext cx="4868000" cy="34357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9EC7FB-DE26-43E9-8E67-68216900D36F}"/>
              </a:ext>
            </a:extLst>
          </p:cNvPr>
          <p:cNvSpPr txBox="1"/>
          <p:nvPr/>
        </p:nvSpPr>
        <p:spPr>
          <a:xfrm>
            <a:off x="2148123" y="522017"/>
            <a:ext cx="117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33987-85F4-427C-8CB9-26B99FBDCA81}"/>
              </a:ext>
            </a:extLst>
          </p:cNvPr>
          <p:cNvSpPr txBox="1"/>
          <p:nvPr/>
        </p:nvSpPr>
        <p:spPr>
          <a:xfrm>
            <a:off x="216963" y="748412"/>
            <a:ext cx="231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DB953-37A5-4926-88CA-DB570097C6C2}"/>
              </a:ext>
            </a:extLst>
          </p:cNvPr>
          <p:cNvSpPr txBox="1"/>
          <p:nvPr/>
        </p:nvSpPr>
        <p:spPr>
          <a:xfrm>
            <a:off x="266620" y="2097663"/>
            <a:ext cx="2133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AD7880-DF32-4A54-9CB2-EB82BA8FD03D}"/>
              </a:ext>
            </a:extLst>
          </p:cNvPr>
          <p:cNvSpPr txBox="1"/>
          <p:nvPr/>
        </p:nvSpPr>
        <p:spPr>
          <a:xfrm>
            <a:off x="3769313" y="531357"/>
            <a:ext cx="117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56E96-271D-4B02-A695-09C650AE24F6}"/>
              </a:ext>
            </a:extLst>
          </p:cNvPr>
          <p:cNvSpPr txBox="1"/>
          <p:nvPr/>
        </p:nvSpPr>
        <p:spPr>
          <a:xfrm>
            <a:off x="3613964" y="1607079"/>
            <a:ext cx="3106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2EA12D-0A74-48AC-A076-10D42EAC3F0B}"/>
              </a:ext>
            </a:extLst>
          </p:cNvPr>
          <p:cNvSpPr txBox="1"/>
          <p:nvPr/>
        </p:nvSpPr>
        <p:spPr>
          <a:xfrm>
            <a:off x="598412" y="2890719"/>
            <a:ext cx="231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0AFED-A162-4A17-BE63-EC79E0B6B77F}"/>
              </a:ext>
            </a:extLst>
          </p:cNvPr>
          <p:cNvSpPr txBox="1"/>
          <p:nvPr/>
        </p:nvSpPr>
        <p:spPr>
          <a:xfrm>
            <a:off x="2745689" y="2794690"/>
            <a:ext cx="117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D76699-4F03-41BA-A1AC-D09963492E79}"/>
              </a:ext>
            </a:extLst>
          </p:cNvPr>
          <p:cNvSpPr txBox="1"/>
          <p:nvPr/>
        </p:nvSpPr>
        <p:spPr>
          <a:xfrm>
            <a:off x="1467851" y="5482798"/>
            <a:ext cx="3230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B43077-924F-4EEB-998B-2C1D99ED85A9}"/>
              </a:ext>
            </a:extLst>
          </p:cNvPr>
          <p:cNvSpPr txBox="1"/>
          <p:nvPr/>
        </p:nvSpPr>
        <p:spPr>
          <a:xfrm>
            <a:off x="2540006" y="4434646"/>
            <a:ext cx="264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3E5A4-63B7-479C-BA43-AB2B4F57A3EF}"/>
              </a:ext>
            </a:extLst>
          </p:cNvPr>
          <p:cNvSpPr txBox="1"/>
          <p:nvPr/>
        </p:nvSpPr>
        <p:spPr>
          <a:xfrm>
            <a:off x="3702852" y="4498403"/>
            <a:ext cx="443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170414-5255-4311-84F5-A78D2254648A}"/>
              </a:ext>
            </a:extLst>
          </p:cNvPr>
          <p:cNvSpPr txBox="1"/>
          <p:nvPr/>
        </p:nvSpPr>
        <p:spPr>
          <a:xfrm flipH="1">
            <a:off x="4977304" y="4145540"/>
            <a:ext cx="4436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E8977-562B-4E22-95C8-BD6C50756825}"/>
              </a:ext>
            </a:extLst>
          </p:cNvPr>
          <p:cNvSpPr txBox="1"/>
          <p:nvPr/>
        </p:nvSpPr>
        <p:spPr>
          <a:xfrm>
            <a:off x="6532726" y="3678863"/>
            <a:ext cx="4574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E3EF39-CE88-4929-87AB-EB4CD8C6004D}"/>
              </a:ext>
            </a:extLst>
          </p:cNvPr>
          <p:cNvSpPr txBox="1"/>
          <p:nvPr/>
        </p:nvSpPr>
        <p:spPr>
          <a:xfrm>
            <a:off x="6116790" y="5078648"/>
            <a:ext cx="4206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CD51B0-1C7D-4A21-A54F-F26A14DF31F5}"/>
              </a:ext>
            </a:extLst>
          </p:cNvPr>
          <p:cNvSpPr txBox="1"/>
          <p:nvPr/>
        </p:nvSpPr>
        <p:spPr>
          <a:xfrm>
            <a:off x="7666021" y="4366457"/>
            <a:ext cx="4608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94994E-3379-4FA3-8CB6-5ECAD06C0723}"/>
              </a:ext>
            </a:extLst>
          </p:cNvPr>
          <p:cNvSpPr txBox="1"/>
          <p:nvPr/>
        </p:nvSpPr>
        <p:spPr>
          <a:xfrm>
            <a:off x="8908569" y="3875070"/>
            <a:ext cx="3999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21004E-C483-4BAF-81C6-0332D4E2A3EC}"/>
              </a:ext>
            </a:extLst>
          </p:cNvPr>
          <p:cNvSpPr txBox="1"/>
          <p:nvPr/>
        </p:nvSpPr>
        <p:spPr>
          <a:xfrm>
            <a:off x="8675659" y="5252183"/>
            <a:ext cx="4658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1DC77C-2939-4D02-9C55-EF051A6D3A55}"/>
              </a:ext>
            </a:extLst>
          </p:cNvPr>
          <p:cNvSpPr txBox="1"/>
          <p:nvPr/>
        </p:nvSpPr>
        <p:spPr>
          <a:xfrm>
            <a:off x="7955949" y="2677775"/>
            <a:ext cx="5222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65657B-CA0F-4BD8-AF6A-513CE2E0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8150F8-9D12-4597-8BB6-3906C853D1FA}"/>
              </a:ext>
            </a:extLst>
          </p:cNvPr>
          <p:cNvSpPr txBox="1"/>
          <p:nvPr/>
        </p:nvSpPr>
        <p:spPr>
          <a:xfrm flipH="1">
            <a:off x="7810437" y="1621433"/>
            <a:ext cx="399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3176E3-7029-4B06-BA86-C4570FCE5C58}"/>
              </a:ext>
            </a:extLst>
          </p:cNvPr>
          <p:cNvSpPr txBox="1"/>
          <p:nvPr/>
        </p:nvSpPr>
        <p:spPr>
          <a:xfrm flipH="1">
            <a:off x="9926128" y="1947622"/>
            <a:ext cx="399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33E863-AA1C-4F42-9FBF-153BAAF8C19D}"/>
              </a:ext>
            </a:extLst>
          </p:cNvPr>
          <p:cNvSpPr txBox="1"/>
          <p:nvPr/>
        </p:nvSpPr>
        <p:spPr>
          <a:xfrm flipH="1">
            <a:off x="10475650" y="3429000"/>
            <a:ext cx="4791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182101-B33B-4176-B64F-DE7BEAF47530}"/>
              </a:ext>
            </a:extLst>
          </p:cNvPr>
          <p:cNvSpPr txBox="1"/>
          <p:nvPr/>
        </p:nvSpPr>
        <p:spPr>
          <a:xfrm flipH="1">
            <a:off x="11235009" y="2977857"/>
            <a:ext cx="399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21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DB7D9D4-3379-4855-8289-2A1C72C840BB}"/>
              </a:ext>
            </a:extLst>
          </p:cNvPr>
          <p:cNvSpPr txBox="1">
            <a:spLocks/>
          </p:cNvSpPr>
          <p:nvPr/>
        </p:nvSpPr>
        <p:spPr>
          <a:xfrm>
            <a:off x="2162255" y="3224457"/>
            <a:ext cx="7634793" cy="592687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latin typeface="Arial Rounded MT Bold" panose="020F0704030504030204" pitchFamily="34" charset="77"/>
              </a:rPr>
              <a:t>Is your duck here?</a:t>
            </a:r>
          </a:p>
        </p:txBody>
      </p:sp>
    </p:spTree>
    <p:extLst>
      <p:ext uri="{BB962C8B-B14F-4D97-AF65-F5344CB8AC3E}">
        <p14:creationId xmlns:p14="http://schemas.microsoft.com/office/powerpoint/2010/main" val="134913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D5F84DC-B136-48F3-B42D-F99E983290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198"/>
          <a:stretch/>
        </p:blipFill>
        <p:spPr>
          <a:xfrm>
            <a:off x="6469806" y="355676"/>
            <a:ext cx="5277449" cy="3594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53BEF7-7A0C-4D82-AFB0-E483E974A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757" y="3178907"/>
            <a:ext cx="4753872" cy="3177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0930F57-4D2E-414E-86FD-1C835B0B504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48" r="18851"/>
          <a:stretch/>
        </p:blipFill>
        <p:spPr>
          <a:xfrm>
            <a:off x="967005" y="3670350"/>
            <a:ext cx="3605153" cy="2797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9A2F2-86F3-402B-A2C5-37B4AE3B3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9230" y="378302"/>
            <a:ext cx="4868000" cy="34357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9EC7FB-DE26-43E9-8E67-68216900D36F}"/>
              </a:ext>
            </a:extLst>
          </p:cNvPr>
          <p:cNvSpPr txBox="1"/>
          <p:nvPr/>
        </p:nvSpPr>
        <p:spPr>
          <a:xfrm>
            <a:off x="2148123" y="522017"/>
            <a:ext cx="117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C33987-85F4-427C-8CB9-26B99FBDCA81}"/>
              </a:ext>
            </a:extLst>
          </p:cNvPr>
          <p:cNvSpPr txBox="1"/>
          <p:nvPr/>
        </p:nvSpPr>
        <p:spPr>
          <a:xfrm>
            <a:off x="216963" y="748412"/>
            <a:ext cx="231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DB953-37A5-4926-88CA-DB570097C6C2}"/>
              </a:ext>
            </a:extLst>
          </p:cNvPr>
          <p:cNvSpPr txBox="1"/>
          <p:nvPr/>
        </p:nvSpPr>
        <p:spPr>
          <a:xfrm>
            <a:off x="266620" y="2097663"/>
            <a:ext cx="2133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AD7880-DF32-4A54-9CB2-EB82BA8FD03D}"/>
              </a:ext>
            </a:extLst>
          </p:cNvPr>
          <p:cNvSpPr txBox="1"/>
          <p:nvPr/>
        </p:nvSpPr>
        <p:spPr>
          <a:xfrm>
            <a:off x="3769313" y="531357"/>
            <a:ext cx="117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56E96-271D-4B02-A695-09C650AE24F6}"/>
              </a:ext>
            </a:extLst>
          </p:cNvPr>
          <p:cNvSpPr txBox="1"/>
          <p:nvPr/>
        </p:nvSpPr>
        <p:spPr>
          <a:xfrm>
            <a:off x="3613964" y="1607079"/>
            <a:ext cx="3106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2EA12D-0A74-48AC-A076-10D42EAC3F0B}"/>
              </a:ext>
            </a:extLst>
          </p:cNvPr>
          <p:cNvSpPr txBox="1"/>
          <p:nvPr/>
        </p:nvSpPr>
        <p:spPr>
          <a:xfrm>
            <a:off x="598412" y="2890719"/>
            <a:ext cx="2319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70AFED-A162-4A17-BE63-EC79E0B6B77F}"/>
              </a:ext>
            </a:extLst>
          </p:cNvPr>
          <p:cNvSpPr txBox="1"/>
          <p:nvPr/>
        </p:nvSpPr>
        <p:spPr>
          <a:xfrm>
            <a:off x="2745689" y="2794690"/>
            <a:ext cx="1176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D76699-4F03-41BA-A1AC-D09963492E79}"/>
              </a:ext>
            </a:extLst>
          </p:cNvPr>
          <p:cNvSpPr txBox="1"/>
          <p:nvPr/>
        </p:nvSpPr>
        <p:spPr>
          <a:xfrm>
            <a:off x="1467851" y="5482798"/>
            <a:ext cx="3230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B43077-924F-4EEB-998B-2C1D99ED85A9}"/>
              </a:ext>
            </a:extLst>
          </p:cNvPr>
          <p:cNvSpPr txBox="1"/>
          <p:nvPr/>
        </p:nvSpPr>
        <p:spPr>
          <a:xfrm>
            <a:off x="2540006" y="4434646"/>
            <a:ext cx="26453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63E5A4-63B7-479C-BA43-AB2B4F57A3EF}"/>
              </a:ext>
            </a:extLst>
          </p:cNvPr>
          <p:cNvSpPr txBox="1"/>
          <p:nvPr/>
        </p:nvSpPr>
        <p:spPr>
          <a:xfrm>
            <a:off x="3862010" y="4516498"/>
            <a:ext cx="443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170414-5255-4311-84F5-A78D2254648A}"/>
              </a:ext>
            </a:extLst>
          </p:cNvPr>
          <p:cNvSpPr txBox="1"/>
          <p:nvPr/>
        </p:nvSpPr>
        <p:spPr>
          <a:xfrm flipH="1">
            <a:off x="4977304" y="4145540"/>
            <a:ext cx="44362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E8977-562B-4E22-95C8-BD6C50756825}"/>
              </a:ext>
            </a:extLst>
          </p:cNvPr>
          <p:cNvSpPr txBox="1"/>
          <p:nvPr/>
        </p:nvSpPr>
        <p:spPr>
          <a:xfrm>
            <a:off x="6532726" y="3678863"/>
            <a:ext cx="4574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E3EF39-CE88-4929-87AB-EB4CD8C6004D}"/>
              </a:ext>
            </a:extLst>
          </p:cNvPr>
          <p:cNvSpPr txBox="1"/>
          <p:nvPr/>
        </p:nvSpPr>
        <p:spPr>
          <a:xfrm>
            <a:off x="6116790" y="5078648"/>
            <a:ext cx="4206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CD51B0-1C7D-4A21-A54F-F26A14DF31F5}"/>
              </a:ext>
            </a:extLst>
          </p:cNvPr>
          <p:cNvSpPr txBox="1"/>
          <p:nvPr/>
        </p:nvSpPr>
        <p:spPr>
          <a:xfrm>
            <a:off x="7666021" y="4366457"/>
            <a:ext cx="4608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94994E-3379-4FA3-8CB6-5ECAD06C0723}"/>
              </a:ext>
            </a:extLst>
          </p:cNvPr>
          <p:cNvSpPr txBox="1"/>
          <p:nvPr/>
        </p:nvSpPr>
        <p:spPr>
          <a:xfrm>
            <a:off x="8908569" y="3875070"/>
            <a:ext cx="39992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21004E-C483-4BAF-81C6-0332D4E2A3EC}"/>
              </a:ext>
            </a:extLst>
          </p:cNvPr>
          <p:cNvSpPr txBox="1"/>
          <p:nvPr/>
        </p:nvSpPr>
        <p:spPr>
          <a:xfrm>
            <a:off x="8675659" y="5252183"/>
            <a:ext cx="4658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1DC77C-2939-4D02-9C55-EF051A6D3A55}"/>
              </a:ext>
            </a:extLst>
          </p:cNvPr>
          <p:cNvSpPr txBox="1"/>
          <p:nvPr/>
        </p:nvSpPr>
        <p:spPr>
          <a:xfrm>
            <a:off x="7955949" y="2677775"/>
            <a:ext cx="52222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442679-E3F9-4E86-A58B-CA4D6221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9C10FE7-833E-41EC-B8D5-551476261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21 (example) duck options...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78150F8-9D12-4597-8BB6-3906C853D1FA}"/>
              </a:ext>
            </a:extLst>
          </p:cNvPr>
          <p:cNvSpPr txBox="1"/>
          <p:nvPr/>
        </p:nvSpPr>
        <p:spPr>
          <a:xfrm flipH="1">
            <a:off x="7810437" y="1621433"/>
            <a:ext cx="399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3176E3-7029-4B06-BA86-C4570FCE5C58}"/>
              </a:ext>
            </a:extLst>
          </p:cNvPr>
          <p:cNvSpPr txBox="1"/>
          <p:nvPr/>
        </p:nvSpPr>
        <p:spPr>
          <a:xfrm flipH="1">
            <a:off x="9926128" y="1947622"/>
            <a:ext cx="399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19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33E863-AA1C-4F42-9FBF-153BAAF8C19D}"/>
              </a:ext>
            </a:extLst>
          </p:cNvPr>
          <p:cNvSpPr txBox="1"/>
          <p:nvPr/>
        </p:nvSpPr>
        <p:spPr>
          <a:xfrm flipH="1">
            <a:off x="10475650" y="3429000"/>
            <a:ext cx="4791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182101-B33B-4176-B64F-DE7BEAF47530}"/>
              </a:ext>
            </a:extLst>
          </p:cNvPr>
          <p:cNvSpPr txBox="1"/>
          <p:nvPr/>
        </p:nvSpPr>
        <p:spPr>
          <a:xfrm flipH="1">
            <a:off x="11235009" y="2977857"/>
            <a:ext cx="399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21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DB7D9D4-3379-4855-8289-2A1C72C840BB}"/>
              </a:ext>
            </a:extLst>
          </p:cNvPr>
          <p:cNvSpPr txBox="1">
            <a:spLocks/>
          </p:cNvSpPr>
          <p:nvPr/>
        </p:nvSpPr>
        <p:spPr>
          <a:xfrm>
            <a:off x="2162255" y="3224457"/>
            <a:ext cx="7634793" cy="592687"/>
          </a:xfrm>
          <a:prstGeom prst="rect">
            <a:avLst/>
          </a:prstGeom>
        </p:spPr>
        <p:txBody>
          <a:bodyPr vert="horz" lIns="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rgbClr val="E6005B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>
                <a:latin typeface="Arial Rounded MT Bold" panose="020F0704030504030204" pitchFamily="34" charset="77"/>
              </a:rPr>
              <a:t>Is your duck here?</a:t>
            </a:r>
          </a:p>
        </p:txBody>
      </p:sp>
    </p:spTree>
    <p:extLst>
      <p:ext uri="{BB962C8B-B14F-4D97-AF65-F5344CB8AC3E}">
        <p14:creationId xmlns:p14="http://schemas.microsoft.com/office/powerpoint/2010/main" val="361024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CA5800-DA86-43B8-869E-5220B63A5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 together your approach/process and the results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99E3951-E307-4A23-981A-E53D33DE4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62" y="2310063"/>
            <a:ext cx="11749238" cy="3706176"/>
          </a:xfrm>
        </p:spPr>
        <p:txBody>
          <a:bodyPr/>
          <a:lstStyle/>
          <a:p>
            <a:r>
              <a:rPr lang="en-GB" dirty="0"/>
              <a:t>What was your inspiration </a:t>
            </a:r>
          </a:p>
          <a:p>
            <a:pPr lvl="1"/>
            <a:r>
              <a:rPr lang="en-GB" dirty="0"/>
              <a:t>	How to start? When to finish? </a:t>
            </a:r>
            <a:br>
              <a:rPr lang="en-GB" dirty="0"/>
            </a:br>
            <a:r>
              <a:rPr lang="en-GB" dirty="0"/>
              <a:t>	Customer needs</a:t>
            </a:r>
          </a:p>
          <a:p>
            <a:r>
              <a:rPr lang="en-GB" dirty="0"/>
              <a:t>What was the team/your approach?</a:t>
            </a:r>
          </a:p>
          <a:p>
            <a:pPr lvl="1"/>
            <a:r>
              <a:rPr lang="en-GB" dirty="0"/>
              <a:t>Agreed approach? Prototyping / Testing? </a:t>
            </a:r>
          </a:p>
          <a:p>
            <a:pPr lvl="1"/>
            <a:r>
              <a:rPr lang="en-GB" dirty="0"/>
              <a:t>Adapt or amend? Straight to task or plan?</a:t>
            </a:r>
          </a:p>
          <a:p>
            <a:r>
              <a:rPr lang="en-GB" dirty="0"/>
              <a:t>Use all available resources?</a:t>
            </a:r>
          </a:p>
          <a:p>
            <a:pPr lvl="1"/>
            <a:r>
              <a:rPr lang="en-GB" dirty="0"/>
              <a:t>	When is it “enough” or ok?</a:t>
            </a:r>
          </a:p>
          <a:p>
            <a:r>
              <a:rPr lang="en-GB" dirty="0"/>
              <a:t>What feedback do you need?</a:t>
            </a:r>
          </a:p>
          <a:p>
            <a:r>
              <a:rPr lang="en-GB" sz="2000" dirty="0">
                <a:solidFill>
                  <a:schemeClr val="tx1">
                    <a:tint val="75000"/>
                  </a:schemeClr>
                </a:solidFill>
              </a:rPr>
              <a:t>	When?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Content Placeholder 5" descr="Text&#10;&#10;Description automatically generated with medium confidence">
            <a:extLst>
              <a:ext uri="{FF2B5EF4-FFF2-40B4-BE49-F238E27FC236}">
                <a16:creationId xmlns:a16="http://schemas.microsoft.com/office/drawing/2014/main" id="{F26D2BCF-87BC-4C8F-A894-F71843B9143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8518109" y="1778251"/>
            <a:ext cx="2644775" cy="3708400"/>
          </a:xfrm>
        </p:spPr>
      </p:pic>
    </p:spTree>
    <p:extLst>
      <p:ext uri="{BB962C8B-B14F-4D97-AF65-F5344CB8AC3E}">
        <p14:creationId xmlns:p14="http://schemas.microsoft.com/office/powerpoint/2010/main" val="2877225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4CE3C4-4AF0-447C-A385-BE05F7DD9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(and future actions for next time!)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1A23AA-452F-4F46-BF83-A634F898A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Reviewing your experience / approach / activity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7319F-E287-4306-81DE-F31A57B3112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392964" y="2765541"/>
            <a:ext cx="11306175" cy="2884488"/>
          </a:xfrm>
        </p:spPr>
        <p:txBody>
          <a:bodyPr>
            <a:normAutofit/>
          </a:bodyPr>
          <a:lstStyle/>
          <a:p>
            <a:r>
              <a:rPr lang="en-GB" dirty="0"/>
              <a:t>Did you/ your team deliver?</a:t>
            </a:r>
          </a:p>
          <a:p>
            <a:pPr lvl="1"/>
            <a:r>
              <a:rPr lang="en-GB" dirty="0"/>
              <a:t>Meet the brief/ address the customer need / is it fit for purpose?</a:t>
            </a:r>
          </a:p>
          <a:p>
            <a:r>
              <a:rPr lang="en-GB" dirty="0"/>
              <a:t>What did you learn from this?</a:t>
            </a:r>
          </a:p>
          <a:p>
            <a:pPr lvl="1"/>
            <a:r>
              <a:rPr lang="en-GB" dirty="0"/>
              <a:t>Are you creative? How many solutions are “right”?</a:t>
            </a:r>
          </a:p>
          <a:p>
            <a:r>
              <a:rPr lang="en-GB" dirty="0"/>
              <a:t>What would you do differently?</a:t>
            </a:r>
          </a:p>
          <a:p>
            <a:pPr lvl="1"/>
            <a:r>
              <a:rPr lang="en-GB" dirty="0"/>
              <a:t>What can you take away and remember for any future creative challenge/task?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150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41F1FA-F364-40C6-AE93-A3F8A2BB9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EntreComp Reflection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B26802-144D-466F-B255-652269EDB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EntreComp Competence statements: Develop Ideas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8FEFB-E87C-4758-9BA2-5355F2F85CE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82011" y="2701954"/>
            <a:ext cx="11306175" cy="2884488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Foundation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develop ideas that solve problems that are relevant to me and my surroundings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Alone, and as part of a team, I can develop ideas that create values for others.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GB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GB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Intermediate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experience with different technique to generative alternative solutions to problems, using available resources in an effective way</a:t>
            </a:r>
          </a:p>
          <a:p>
            <a:pPr lvl="1"/>
            <a:r>
              <a:rPr lang="en-GB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can test the value of my solutions with end users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30EB1B-3D90-4E36-A1E9-342100FC19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822327" y="3686882"/>
            <a:ext cx="8547346" cy="1235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F10ADE-67A0-4E7A-83EF-259334E5F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581" y="392758"/>
            <a:ext cx="2558450" cy="255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62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A520-CB3B-47DD-AE7D-DE54704C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901" y="498731"/>
            <a:ext cx="6469002" cy="417447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4F7B2-AAE3-4E3D-AF6C-EEA406DE2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152" y="1803633"/>
            <a:ext cx="11251934" cy="4186107"/>
          </a:xfrm>
        </p:spPr>
        <p:txBody>
          <a:bodyPr/>
          <a:lstStyle/>
          <a:p>
            <a:r>
              <a:rPr lang="en-GB" sz="2800" dirty="0">
                <a:solidFill>
                  <a:srgbClr val="82529C"/>
                </a:solidFill>
              </a:rPr>
              <a:t>Thank you </a:t>
            </a:r>
          </a:p>
          <a:p>
            <a:r>
              <a:rPr lang="en-GB" dirty="0">
                <a:solidFill>
                  <a:srgbClr val="DE3089"/>
                </a:solidFill>
              </a:rPr>
              <a:t>alison@enterprise.ac.uk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8F8AD-8422-4D69-9ACC-EC9C510CA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217" y="1495514"/>
            <a:ext cx="3719566" cy="3712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0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EUK rough guide day CARDIFF Final" id="{BA883E1E-3C2A-49D4-A606-09699812CE83}" vid="{EEC25C5C-218F-42BD-ADE7-60137BA74E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EEUK rough guide day CARDIFF Final</Template>
  <TotalTime>13149</TotalTime>
  <Words>321</Words>
  <Application>Microsoft Office PowerPoint</Application>
  <PresentationFormat>Widescreen</PresentationFormat>
  <Paragraphs>82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Anderson Grotesk</vt:lpstr>
      <vt:lpstr>Anderson Grotesk Light</vt:lpstr>
      <vt:lpstr>Arial</vt:lpstr>
      <vt:lpstr>Arial Rounded MT Bold</vt:lpstr>
      <vt:lpstr>Calibri</vt:lpstr>
      <vt:lpstr>Courier New</vt:lpstr>
      <vt:lpstr>Office Theme</vt:lpstr>
      <vt:lpstr>PowerPoint Presentation</vt:lpstr>
      <vt:lpstr>PowerPoint Presentation</vt:lpstr>
      <vt:lpstr>Build your own duck </vt:lpstr>
      <vt:lpstr>PowerPoint Presentation</vt:lpstr>
      <vt:lpstr>PowerPoint Presentation</vt:lpstr>
      <vt:lpstr>Discuss together your approach/process and the results </vt:lpstr>
      <vt:lpstr>Reflection (and future actions for next time!)</vt:lpstr>
      <vt:lpstr>EntreComp Reflection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  Please write on the post-its what you are…</dc:title>
  <dc:creator>Alison Price</dc:creator>
  <cp:lastModifiedBy>Alison Price</cp:lastModifiedBy>
  <cp:revision>267</cp:revision>
  <cp:lastPrinted>2021-08-18T15:55:48Z</cp:lastPrinted>
  <dcterms:created xsi:type="dcterms:W3CDTF">2019-09-10T09:36:58Z</dcterms:created>
  <dcterms:modified xsi:type="dcterms:W3CDTF">2022-03-04T15:51:27Z</dcterms:modified>
</cp:coreProperties>
</file>