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aTeLINfFXRx8kF4yBGmW/WaI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times.com/life/lifestyle/speed-dating-in-the-age-of-swiping-the-irl-dating-trend-is-still-ringing-bell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f80080a0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f80080a0f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7f80080a0f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f80080a0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f80080a0f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7f80080a0f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80080a0f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f80080a0f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7f80080a0f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f80080a0f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f80080a0f_1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Instructor’s feedback to the class on how they’ve done.</a:t>
            </a:r>
            <a:endParaRPr/>
          </a:p>
        </p:txBody>
      </p:sp>
      <p:sp>
        <p:nvSpPr>
          <p:cNvPr id="176" name="Google Shape;176;g7f80080a0f_1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80080a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80080a0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f80080a0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f80080a0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f80080a0f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“sexified” version of the ppt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Illustration source: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https://www.seattletimes.com/life/lifestyle/speed-dating-in-the-age-of-swiping-the-irl-dating-trend-is-still-ringing-bells/</a:t>
            </a:r>
            <a:endParaRPr/>
          </a:p>
        </p:txBody>
      </p:sp>
      <p:sp>
        <p:nvSpPr>
          <p:cNvPr id="113" name="Google Shape;113;g7f80080a0f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80080a0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80080a0f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7f80080a0f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f80080a0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f80080a0f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f80080a0f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f80080a0f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f80080a0f_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7f80080a0f_1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f80080a0f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f80080a0f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7f80080a0f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3809928" y="6356350"/>
            <a:ext cx="13309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525254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9534156" y="6356350"/>
            <a:ext cx="11659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557" cy="9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 rot="5400000">
            <a:off x="4418468" y="-939980"/>
            <a:ext cx="3656106" cy="1021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1129904" y="6356350"/>
            <a:ext cx="24514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557" cy="9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139242" y="2339246"/>
            <a:ext cx="10214557" cy="365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1129904" y="6356350"/>
            <a:ext cx="24514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831850" y="6356350"/>
            <a:ext cx="27495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8200" y="996778"/>
            <a:ext cx="10515600" cy="8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839788" y="988542"/>
            <a:ext cx="10515600" cy="75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839788" y="1754659"/>
            <a:ext cx="5157787" cy="75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3"/>
          </p:nvPr>
        </p:nvSpPr>
        <p:spPr>
          <a:xfrm>
            <a:off x="6172200" y="1754659"/>
            <a:ext cx="5183188" cy="75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9788" y="6356350"/>
            <a:ext cx="2741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557" cy="9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>
            <a:off x="1129904" y="6356350"/>
            <a:ext cx="24514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1129904" y="6356350"/>
            <a:ext cx="24514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9788" y="972064"/>
            <a:ext cx="10514012" cy="108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839788" y="6356350"/>
            <a:ext cx="2741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10514012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>
            <a:spLocks noGrp="1"/>
          </p:cNvSpPr>
          <p:nvPr>
            <p:ph type="pic" idx="2"/>
          </p:nvPr>
        </p:nvSpPr>
        <p:spPr>
          <a:xfrm>
            <a:off x="5183188" y="2057399"/>
            <a:ext cx="6172200" cy="380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839788" y="6356350"/>
            <a:ext cx="2741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803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557" cy="9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1139242" y="2339246"/>
            <a:ext cx="10214557" cy="365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1129904" y="6356350"/>
            <a:ext cx="24514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9" descr="Anglia_Ruskin_Logo_RGB.png" title="Anglia Ruskin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6826" y="285826"/>
            <a:ext cx="2045208" cy="6797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YrmjVhSZ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YrmjVhSZ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bintegro.com/Resources/elearning/Hub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glia.ac.uk/business-employers/startup-at-angl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YrmjVhSZ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YrmjVhSZ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YrmjVhSZ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2YrmjVhSZ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363362" y="1779371"/>
            <a:ext cx="9666588" cy="108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en-GB" sz="7200" b="1">
                <a:solidFill>
                  <a:srgbClr val="002060"/>
                </a:solidFill>
              </a:rPr>
              <a:t>Enterprise Education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723900" y="3640843"/>
            <a:ext cx="10839450" cy="251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None/>
            </a:pPr>
            <a:r>
              <a:rPr lang="en-GB" sz="4800" b="1">
                <a:solidFill>
                  <a:srgbClr val="002060"/>
                </a:solidFill>
              </a:rPr>
              <a:t>Building confidence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80080a0f_1_18"/>
          <p:cNvSpPr txBox="1">
            <a:spLocks noGrp="1"/>
          </p:cNvSpPr>
          <p:nvPr>
            <p:ph type="body" idx="1"/>
          </p:nvPr>
        </p:nvSpPr>
        <p:spPr>
          <a:xfrm>
            <a:off x="734475" y="2339250"/>
            <a:ext cx="110259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/>
              <a:t>In my career, I want to achieve...</a:t>
            </a:r>
            <a:endParaRPr sz="4800" b="1"/>
          </a:p>
        </p:txBody>
      </p:sp>
      <p:pic>
        <p:nvPicPr>
          <p:cNvPr id="152" name="Google Shape;152;g7f80080a0f_1_18" descr="this is a stopwatch &#10; &#10;link: http://www.online-stopwatch.com/" title="stopwa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450" y="4188650"/>
            <a:ext cx="3405475" cy="2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80080a0f_1_42"/>
          <p:cNvSpPr txBox="1">
            <a:spLocks noGrp="1"/>
          </p:cNvSpPr>
          <p:nvPr>
            <p:ph type="body" idx="1"/>
          </p:nvPr>
        </p:nvSpPr>
        <p:spPr>
          <a:xfrm>
            <a:off x="1139242" y="2339246"/>
            <a:ext cx="102147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 b="1"/>
              <a:t>To achieve my goals, I am currently...</a:t>
            </a:r>
            <a:endParaRPr sz="4800" b="1"/>
          </a:p>
        </p:txBody>
      </p:sp>
      <p:pic>
        <p:nvPicPr>
          <p:cNvPr id="159" name="Google Shape;159;g7f80080a0f_1_42" descr="this is a stopwatch &#10; &#10;link: http://www.online-stopwatch.com/" title="stopwa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450" y="4188650"/>
            <a:ext cx="3405475" cy="2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f80080a0f_1_54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7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Reflect &amp; Discuss</a:t>
            </a:r>
            <a:endParaRPr b="1"/>
          </a:p>
        </p:txBody>
      </p:sp>
      <p:sp>
        <p:nvSpPr>
          <p:cNvPr id="166" name="Google Shape;166;g7f80080a0f_1_54"/>
          <p:cNvSpPr txBox="1">
            <a:spLocks noGrp="1"/>
          </p:cNvSpPr>
          <p:nvPr>
            <p:ph type="body" idx="1"/>
          </p:nvPr>
        </p:nvSpPr>
        <p:spPr>
          <a:xfrm>
            <a:off x="1139242" y="2339246"/>
            <a:ext cx="102147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Think about: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What were the challenging parts?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How did you overcome them?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How quickly did you overcome them? How did you feel at the beginning compared to at the end?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1164392" y="2947866"/>
            <a:ext cx="102147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Arial"/>
              <a:buNone/>
            </a:pPr>
            <a:r>
              <a:rPr lang="en-GB" b="1"/>
              <a:t>Just A Minute!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80080a0f_1_66"/>
          <p:cNvSpPr txBox="1">
            <a:spLocks noGrp="1"/>
          </p:cNvSpPr>
          <p:nvPr>
            <p:ph type="title"/>
          </p:nvPr>
        </p:nvSpPr>
        <p:spPr>
          <a:xfrm>
            <a:off x="1139242" y="2947803"/>
            <a:ext cx="102147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Feedback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1139242" y="2947803"/>
            <a:ext cx="102147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959"/>
              <a:buFont typeface="Arial"/>
              <a:buNone/>
            </a:pPr>
            <a:r>
              <a:rPr lang="en-GB" sz="3959" b="1"/>
              <a:t>How is Enterprise Education Included in your course?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1139242" y="2947803"/>
            <a:ext cx="102147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959"/>
              <a:buFont typeface="Arial"/>
              <a:buNone/>
            </a:pPr>
            <a:r>
              <a:rPr lang="en-GB" sz="3959" b="1"/>
              <a:t>Your review/feedback on Enterprise Education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4473" y="2002971"/>
            <a:ext cx="7786768" cy="400594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705299" y="1040690"/>
            <a:ext cx="10214557" cy="9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Arial"/>
              <a:buNone/>
            </a:pPr>
            <a:r>
              <a:rPr lang="en-GB" b="1"/>
              <a:t>Employability and Careers Portal</a:t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1318501" y="6182375"/>
            <a:ext cx="9523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u="sng">
                <a:hlinkClick r:id="rId4"/>
              </a:rPr>
              <a:t>https://www.abintegro.com/Resources/elearning/Hub.aspx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1139242" y="980771"/>
            <a:ext cx="10744199" cy="9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959"/>
              <a:buFont typeface="Arial"/>
              <a:buNone/>
            </a:pPr>
            <a:r>
              <a:rPr lang="en-GB" sz="3959" b="1"/>
              <a:t>Anglia Ruskin Enterprise Academy (AREA)</a:t>
            </a:r>
            <a:endParaRPr/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0179" y="1943052"/>
            <a:ext cx="8322324" cy="4271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/>
          <p:nvPr/>
        </p:nvSpPr>
        <p:spPr>
          <a:xfrm>
            <a:off x="2025084" y="6214200"/>
            <a:ext cx="944643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https://www.anglia.ac.uk/business-employers/startup-at-anglia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557" cy="9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959"/>
              <a:buFont typeface="Arial"/>
              <a:buNone/>
            </a:pPr>
            <a:r>
              <a:rPr lang="en-GB" sz="3959" b="1"/>
              <a:t>What is the definition of Enterprise Education?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1139241" y="2796446"/>
            <a:ext cx="10214557" cy="365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600"/>
              <a:buNone/>
            </a:pPr>
            <a:r>
              <a:rPr lang="en-GB"/>
              <a:t>The use of practical situations to develop skills that can be applied across both education and professional life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557" cy="96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959"/>
              <a:buFont typeface="Arial"/>
              <a:buNone/>
            </a:pPr>
            <a:r>
              <a:rPr lang="en-GB" sz="3959" b="1"/>
              <a:t>What is the Value of Enterprise Education?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9242" y="2448103"/>
            <a:ext cx="10214557" cy="365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Develop behaviours, mind-set and competencies with the overall aim of increasing employability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Preparing for the dynamic and challenging environment of the workplace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Putting academic knowledge into practice in the workplace 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Ensuring a professional working life whether employed or self-employed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80080a0f_1_0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7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Learning Outcomes</a:t>
            </a:r>
            <a:endParaRPr b="1"/>
          </a:p>
        </p:txBody>
      </p:sp>
      <p:sp>
        <p:nvSpPr>
          <p:cNvPr id="109" name="Google Shape;109;g7f80080a0f_1_0"/>
          <p:cNvSpPr txBox="1">
            <a:spLocks noGrp="1"/>
          </p:cNvSpPr>
          <p:nvPr>
            <p:ph type="body" idx="1"/>
          </p:nvPr>
        </p:nvSpPr>
        <p:spPr>
          <a:xfrm>
            <a:off x="1139242" y="2339246"/>
            <a:ext cx="102147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To be able to recognise relevant information and describe them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To communicate concisely, confidently and effectively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Confidence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7f80080a0f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7886" y="0"/>
            <a:ext cx="130628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7f80080a0f_1_6"/>
          <p:cNvSpPr txBox="1">
            <a:spLocks noGrp="1"/>
          </p:cNvSpPr>
          <p:nvPr>
            <p:ph type="title"/>
          </p:nvPr>
        </p:nvSpPr>
        <p:spPr>
          <a:xfrm>
            <a:off x="2590017" y="5396178"/>
            <a:ext cx="102147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</a:rPr>
              <a:t>The Professional Speed-date</a:t>
            </a:r>
            <a:endParaRPr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80080a0f_1_30"/>
          <p:cNvSpPr txBox="1">
            <a:spLocks noGrp="1"/>
          </p:cNvSpPr>
          <p:nvPr>
            <p:ph type="body" idx="1"/>
          </p:nvPr>
        </p:nvSpPr>
        <p:spPr>
          <a:xfrm>
            <a:off x="1139242" y="2339246"/>
            <a:ext cx="102147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 b="1"/>
              <a:t>My area of expertise is...</a:t>
            </a:r>
            <a:endParaRPr sz="4800" b="1"/>
          </a:p>
        </p:txBody>
      </p:sp>
      <p:pic>
        <p:nvPicPr>
          <p:cNvPr id="123" name="Google Shape;123;g7f80080a0f_1_30" descr="this is a stopwatch &#10; &#10;link: http://www.online-stopwatch.com/" title="stopwa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450" y="4188650"/>
            <a:ext cx="3405475" cy="2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80080a0f_1_12"/>
          <p:cNvSpPr txBox="1">
            <a:spLocks noGrp="1"/>
          </p:cNvSpPr>
          <p:nvPr>
            <p:ph type="title"/>
          </p:nvPr>
        </p:nvSpPr>
        <p:spPr>
          <a:xfrm>
            <a:off x="1139242" y="1242028"/>
            <a:ext cx="102147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f80080a0f_1_12"/>
          <p:cNvSpPr txBox="1">
            <a:spLocks noGrp="1"/>
          </p:cNvSpPr>
          <p:nvPr>
            <p:ph type="body" idx="1"/>
          </p:nvPr>
        </p:nvSpPr>
        <p:spPr>
          <a:xfrm>
            <a:off x="1270000" y="2339250"/>
            <a:ext cx="97836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959"/>
              <a:buFont typeface="Arial"/>
              <a:buNone/>
            </a:pPr>
            <a:r>
              <a:rPr lang="en-GB" sz="4800" b="1"/>
              <a:t>My biggest accomplishment is…</a:t>
            </a:r>
            <a:endParaRPr sz="48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959"/>
              <a:buFont typeface="Arial"/>
              <a:buNone/>
            </a:pPr>
            <a:endParaRPr sz="3959" b="1"/>
          </a:p>
        </p:txBody>
      </p:sp>
      <p:pic>
        <p:nvPicPr>
          <p:cNvPr id="131" name="Google Shape;131;g7f80080a0f_1_12" descr="this is a stopwatch &#10; &#10;link: http://www.online-stopwatch.com/" title="stopwa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450" y="4188650"/>
            <a:ext cx="3405475" cy="2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f80080a0f_1_24"/>
          <p:cNvSpPr txBox="1">
            <a:spLocks noGrp="1"/>
          </p:cNvSpPr>
          <p:nvPr>
            <p:ph type="body" idx="1"/>
          </p:nvPr>
        </p:nvSpPr>
        <p:spPr>
          <a:xfrm>
            <a:off x="997200" y="2151125"/>
            <a:ext cx="99906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/>
              <a:t>The biggest challenge I have face so far is....</a:t>
            </a:r>
            <a:endParaRPr sz="4800" b="1"/>
          </a:p>
        </p:txBody>
      </p:sp>
      <p:pic>
        <p:nvPicPr>
          <p:cNvPr id="138" name="Google Shape;138;g7f80080a0f_1_24" descr="this is a stopwatch &#10; &#10;link: http://www.online-stopwatch.com/" title="stopwa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450" y="4188650"/>
            <a:ext cx="3405475" cy="2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80080a0f_1_36"/>
          <p:cNvSpPr txBox="1">
            <a:spLocks noGrp="1"/>
          </p:cNvSpPr>
          <p:nvPr>
            <p:ph type="body" idx="1"/>
          </p:nvPr>
        </p:nvSpPr>
        <p:spPr>
          <a:xfrm>
            <a:off x="1139242" y="2339246"/>
            <a:ext cx="102147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 b="1"/>
              <a:t>Right after uni, I want to...</a:t>
            </a:r>
            <a:endParaRPr sz="4800" b="1"/>
          </a:p>
        </p:txBody>
      </p:sp>
      <p:pic>
        <p:nvPicPr>
          <p:cNvPr id="145" name="Google Shape;145;g7f80080a0f_1_36" descr="this is a stopwatch &#10; &#10;link: http://www.online-stopwatch.com/" title="stopwa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450" y="4188650"/>
            <a:ext cx="3405475" cy="2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ff PowerPoint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37D7A4EDC1040A880A2099F6664D1" ma:contentTypeVersion="5" ma:contentTypeDescription="Create a new document." ma:contentTypeScope="" ma:versionID="8034a07ed706b36551aa6131b76f7c53">
  <xsd:schema xmlns:xsd="http://www.w3.org/2001/XMLSchema" xmlns:xs="http://www.w3.org/2001/XMLSchema" xmlns:p="http://schemas.microsoft.com/office/2006/metadata/properties" xmlns:ns2="8d4a1fdf-0f94-4e24-9675-6342052676c2" targetNamespace="http://schemas.microsoft.com/office/2006/metadata/properties" ma:root="true" ma:fieldsID="10ad2a49149feae9ae1775d19a57d38c" ns2:_="">
    <xsd:import namespace="8d4a1fdf-0f94-4e24-9675-6342052676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a1fdf-0f94-4e24-9675-634205267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9B38F1-5134-4493-8266-DB644A87417E}"/>
</file>

<file path=customXml/itemProps2.xml><?xml version="1.0" encoding="utf-8"?>
<ds:datastoreItem xmlns:ds="http://schemas.openxmlformats.org/officeDocument/2006/customXml" ds:itemID="{36C8C49E-4564-46CC-A597-1FE52365411E}"/>
</file>

<file path=customXml/itemProps3.xml><?xml version="1.0" encoding="utf-8"?>
<ds:datastoreItem xmlns:ds="http://schemas.openxmlformats.org/officeDocument/2006/customXml" ds:itemID="{A21E312F-095D-4986-A8EC-281B7B6C29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Widescreen</PresentationFormat>
  <Paragraphs>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Staff PowerPoint Theme</vt:lpstr>
      <vt:lpstr>Enterprise Education</vt:lpstr>
      <vt:lpstr>What is the definition of Enterprise Education?</vt:lpstr>
      <vt:lpstr>What is the Value of Enterprise Education?</vt:lpstr>
      <vt:lpstr>Learning Outcomes</vt:lpstr>
      <vt:lpstr>The Professional Speed-date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 &amp; Discuss</vt:lpstr>
      <vt:lpstr>Just A Minute!</vt:lpstr>
      <vt:lpstr>Feedback</vt:lpstr>
      <vt:lpstr>How is Enterprise Education Included in your course?</vt:lpstr>
      <vt:lpstr>Your review/feedback on Enterprise Education</vt:lpstr>
      <vt:lpstr>Employability and Careers Portal</vt:lpstr>
      <vt:lpstr>Anglia Ruskin Enterprise Academy (AREA)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Education</dc:title>
  <dc:creator>Morrissey, Joanne</dc:creator>
  <cp:lastModifiedBy>Morrissey, Joanne</cp:lastModifiedBy>
  <cp:revision>1</cp:revision>
  <dcterms:created xsi:type="dcterms:W3CDTF">2018-03-06T07:56:56Z</dcterms:created>
  <dcterms:modified xsi:type="dcterms:W3CDTF">2020-11-24T17:40:41Z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0x010100D9F37D7A4EDC1040A880A2099F6664D1</vt:lpwstr>
  </property>
</Properties>
</file>