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4"/>
  </p:sldMasterIdLst>
  <p:notesMasterIdLst>
    <p:notesMasterId r:id="rId27"/>
  </p:notesMasterIdLst>
  <p:sldIdLst>
    <p:sldId id="276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77" r:id="rId26"/>
  </p:sldIdLst>
  <p:sldSz cx="13004800" cy="9753600"/>
  <p:notesSz cx="6858000" cy="9144000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00"/>
    <a:srgbClr val="071D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1" autoAdjust="0"/>
    <p:restoredTop sz="90929"/>
  </p:normalViewPr>
  <p:slideViewPr>
    <p:cSldViewPr>
      <p:cViewPr varScale="1">
        <p:scale>
          <a:sx n="58" d="100"/>
          <a:sy n="58" d="100"/>
        </p:scale>
        <p:origin x="1350" y="72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3E02C52-0E8D-4C5B-B7B1-6C717FB38EE0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D58A731-AF1F-452E-B9FD-53A1E91D0BF9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4CDD2F8-C88E-4654-82BD-7771B3A4D8C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102610F3-7BD6-49F9-A01A-CC759B155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EA7C7B1F-1D6E-4FCD-8275-72023AE9AD9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F28FC633-CB40-4CA4-AC3E-AB827EFF64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EB4027F-5524-4D48-B20A-1442822323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450657E-CF40-4008-8A26-22069F2AE2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Gill Sans" pitchFamily="80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Gill Sans" pitchFamily="80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9pPr>
          </a:lstStyle>
          <a:p>
            <a:fld id="{EFFB4553-00AF-4BD5-BD67-C30F5D3FE67F}" type="slidenum">
              <a:rPr lang="en-GB" altLang="en-US">
                <a:solidFill>
                  <a:srgbClr val="000000"/>
                </a:solidFill>
              </a:rPr>
              <a:pPr/>
              <a:t>1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5DE358E-5629-4A60-AFCB-4443E486E5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F30633E-6665-4C55-8F5E-912A588AD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0165" tIns="40083" rIns="80165" bIns="40083"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533798ED-7FF3-4857-A540-E4B0494316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Gill Sans" pitchFamily="80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Gill Sans" pitchFamily="80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9pPr>
          </a:lstStyle>
          <a:p>
            <a:fld id="{C3DB1E11-68B5-42EF-8041-4525F36133E4}" type="slidenum">
              <a:rPr lang="en-GB" altLang="en-US">
                <a:solidFill>
                  <a:srgbClr val="000000"/>
                </a:solidFill>
              </a:rPr>
              <a:pPr/>
              <a:t>22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780E943-50FA-4BD2-BA46-48FB24B68B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8B165B2-F9E6-4FA9-8E82-83E59B566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0165" tIns="40083" rIns="80165" bIns="40083"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81508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07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20250" y="239713"/>
            <a:ext cx="3105150" cy="92090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39713"/>
            <a:ext cx="9163050" cy="92090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7272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97032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928145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971800"/>
            <a:ext cx="6134100" cy="647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1300" y="2971800"/>
            <a:ext cx="6134100" cy="647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5885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9027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668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89556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991048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>
              <a:sym typeface="Gill Sans" pitchFamily="80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690368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3354E9D-2E77-416E-A970-0CA56D3108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39713"/>
            <a:ext cx="12420600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itchFamily="80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E36E57A-A633-4829-8A8B-BAAD09D87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971800"/>
            <a:ext cx="124206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itchFamily="80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 Sans" pitchFamily="80" charset="0"/>
              </a:rPr>
              <a:t>Second level</a:t>
            </a:r>
          </a:p>
          <a:p>
            <a:pPr lvl="2"/>
            <a:r>
              <a:rPr lang="en-US" altLang="en-US">
                <a:sym typeface="Gill Sans" pitchFamily="80" charset="0"/>
              </a:rPr>
              <a:t>Third level</a:t>
            </a:r>
          </a:p>
          <a:p>
            <a:pPr lvl="3"/>
            <a:r>
              <a:rPr lang="en-US" altLang="en-US">
                <a:sym typeface="Gill Sans" pitchFamily="80" charset="0"/>
              </a:rPr>
              <a:t>Fourth level</a:t>
            </a:r>
          </a:p>
          <a:p>
            <a:pPr lvl="4"/>
            <a:r>
              <a:rPr lang="en-US" altLang="en-US">
                <a:sym typeface="Gill Sans" pitchFamily="80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+mj-lt"/>
          <a:ea typeface="+mj-ea"/>
          <a:cs typeface="+mj-cs"/>
          <a:sym typeface="Gill Sans" pitchFamily="80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9pPr>
    </p:titleStyle>
    <p:bodyStyle>
      <a:lvl1pPr marL="787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80" charset="0"/>
        </a:defRPr>
      </a:lvl1pPr>
      <a:lvl2pPr marL="12319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2pPr>
      <a:lvl3pPr marL="1676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3pPr>
      <a:lvl4pPr marL="21209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4pPr>
      <a:lvl5pPr marL="2565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5pPr>
      <a:lvl6pPr marL="30226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6pPr>
      <a:lvl7pPr marL="34798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7pPr>
      <a:lvl8pPr marL="39370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8pPr>
      <a:lvl9pPr marL="43942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6B7170E8-672F-459A-AB66-F52FDD791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DD3EE31D-9BC3-459F-8CCA-B68CB2D21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A00E5D34-BB86-46E7-8E7C-AF4EAD4B4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7" name="Text Box 9">
            <a:extLst>
              <a:ext uri="{FF2B5EF4-FFF2-40B4-BE49-F238E27FC236}">
                <a16:creationId xmlns:a16="http://schemas.microsoft.com/office/drawing/2014/main" id="{24CCAC27-48DF-4FC1-A0E4-4463292BDEE0}"/>
              </a:ext>
            </a:extLst>
          </p:cNvPr>
          <p:cNvSpPr txBox="1">
            <a:spLocks/>
          </p:cNvSpPr>
          <p:nvPr/>
        </p:nvSpPr>
        <p:spPr bwMode="auto">
          <a:xfrm>
            <a:off x="4424363" y="3592513"/>
            <a:ext cx="7165975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6500">
                <a:solidFill>
                  <a:srgbClr val="000000"/>
                </a:solidFill>
                <a:latin typeface="Insignia A" pitchFamily="-32" charset="0"/>
              </a:rPr>
              <a:t>Your Name</a:t>
            </a:r>
          </a:p>
        </p:txBody>
      </p:sp>
      <p:sp>
        <p:nvSpPr>
          <p:cNvPr id="3078" name="Text Box 10">
            <a:extLst>
              <a:ext uri="{FF2B5EF4-FFF2-40B4-BE49-F238E27FC236}">
                <a16:creationId xmlns:a16="http://schemas.microsoft.com/office/drawing/2014/main" id="{280730B0-55F5-4C70-9915-447E9324D151}"/>
              </a:ext>
            </a:extLst>
          </p:cNvPr>
          <p:cNvSpPr txBox="1">
            <a:spLocks/>
          </p:cNvSpPr>
          <p:nvPr/>
        </p:nvSpPr>
        <p:spPr bwMode="auto">
          <a:xfrm>
            <a:off x="4424363" y="4994275"/>
            <a:ext cx="71659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3900">
                <a:solidFill>
                  <a:srgbClr val="000000"/>
                </a:solidFill>
                <a:latin typeface="Insignia A" pitchFamily="-32" charset="0"/>
              </a:rPr>
              <a:t>Title of your talk</a:t>
            </a:r>
          </a:p>
        </p:txBody>
      </p:sp>
      <p:pic>
        <p:nvPicPr>
          <p:cNvPr id="3079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B5FB3785-D0E6-4BD5-96B9-92213BF71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D3FB720D-7CB2-464B-B7C2-1B08AD33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EB3EE1B4-9442-4EE6-9DA3-16F13DF19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124" name="Rectangle 5">
            <a:extLst>
              <a:ext uri="{FF2B5EF4-FFF2-40B4-BE49-F238E27FC236}">
                <a16:creationId xmlns:a16="http://schemas.microsoft.com/office/drawing/2014/main" id="{763CCF81-2270-48F4-88EF-2EFEE6F01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125" name="Rectangle 6">
            <a:extLst>
              <a:ext uri="{FF2B5EF4-FFF2-40B4-BE49-F238E27FC236}">
                <a16:creationId xmlns:a16="http://schemas.microsoft.com/office/drawing/2014/main" id="{66388F2D-D697-4558-B6B9-25715A79774B}"/>
              </a:ext>
            </a:extLst>
          </p:cNvPr>
          <p:cNvSpPr>
            <a:spLocks/>
          </p:cNvSpPr>
          <p:nvPr/>
        </p:nvSpPr>
        <p:spPr bwMode="auto">
          <a:xfrm>
            <a:off x="0" y="711200"/>
            <a:ext cx="3633788" cy="2946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126" name="Text Box 9">
            <a:extLst>
              <a:ext uri="{FF2B5EF4-FFF2-40B4-BE49-F238E27FC236}">
                <a16:creationId xmlns:a16="http://schemas.microsoft.com/office/drawing/2014/main" id="{B4CE90F7-3C0A-4BD9-B4FB-310F971C1F18}"/>
              </a:ext>
            </a:extLst>
          </p:cNvPr>
          <p:cNvSpPr txBox="1">
            <a:spLocks/>
          </p:cNvSpPr>
          <p:nvPr/>
        </p:nvSpPr>
        <p:spPr bwMode="auto">
          <a:xfrm>
            <a:off x="4457700" y="2794000"/>
            <a:ext cx="7165975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6500">
                <a:solidFill>
                  <a:srgbClr val="000000"/>
                </a:solidFill>
                <a:latin typeface="Insignia A" pitchFamily="-32" charset="0"/>
              </a:rPr>
              <a:t>Thank you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3600">
              <a:solidFill>
                <a:srgbClr val="000000"/>
              </a:solidFill>
              <a:latin typeface="Insignia A" pitchFamily="-3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>
                <a:solidFill>
                  <a:srgbClr val="000000"/>
                </a:solidFill>
                <a:latin typeface="Insignia A" pitchFamily="-32" charset="0"/>
              </a:rPr>
              <a:t>Your Name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>
                <a:solidFill>
                  <a:srgbClr val="000000"/>
                </a:solidFill>
                <a:latin typeface="Insignia A" pitchFamily="-32" charset="0"/>
              </a:rPr>
              <a:t>Email</a:t>
            </a:r>
          </a:p>
        </p:txBody>
      </p:sp>
      <p:pic>
        <p:nvPicPr>
          <p:cNvPr id="512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DA68F03D-78F5-41B5-AE8F-0B62E599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989013"/>
            <a:ext cx="3398837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500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efault - 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EE43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5EFAE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80" charset="0"/>
            <a:ea typeface="ヒラギノ角ゴ ProN W3" pitchFamily="80" charset="-128"/>
            <a:sym typeface="Gill Sans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80" charset="0"/>
            <a:ea typeface="ヒラギノ角ゴ ProN W3" pitchFamily="80" charset="-128"/>
            <a:sym typeface="Gill Sans" pitchFamily="80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37D7A4EDC1040A880A2099F6664D1" ma:contentTypeVersion="4" ma:contentTypeDescription="Create a new document." ma:contentTypeScope="" ma:versionID="e12c63b398637c382a74047dd095a69e">
  <xsd:schema xmlns:xsd="http://www.w3.org/2001/XMLSchema" xmlns:xs="http://www.w3.org/2001/XMLSchema" xmlns:p="http://schemas.microsoft.com/office/2006/metadata/properties" xmlns:ns2="8d4a1fdf-0f94-4e24-9675-6342052676c2" targetNamespace="http://schemas.microsoft.com/office/2006/metadata/properties" ma:root="true" ma:fieldsID="55c7d8ad5458881d4574cd36ad5d274a" ns2:_="">
    <xsd:import namespace="8d4a1fdf-0f94-4e24-9675-6342052676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4a1fdf-0f94-4e24-9675-634205267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2FCE93-57B1-485D-88BB-E4B18B84ED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C5C89E-C888-484F-8A49-DD12E7712D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5058406-B52C-4FAF-9D8F-7ED8759A7D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4a1fdf-0f94-4e24-9675-634205267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Pages>0</Pages>
  <Words>13</Words>
  <Characters>0</Characters>
  <Application>Microsoft Office PowerPoint</Application>
  <PresentationFormat>Custom</PresentationFormat>
  <Lines>0</Lines>
  <Paragraphs>8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Gill Sans</vt:lpstr>
      <vt:lpstr>Insignia A</vt:lpstr>
      <vt:lpstr>Default - Title and 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Damon</dc:creator>
  <cp:keywords/>
  <dc:description/>
  <cp:lastModifiedBy>Morrissey, Joanne</cp:lastModifiedBy>
  <cp:revision>15</cp:revision>
  <dcterms:modified xsi:type="dcterms:W3CDTF">2020-05-26T15:38:32Z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0x010100D9F37D7A4EDC1040A880A2099F6664D1</vt:lpwstr>
  </property>
</Properties>
</file>