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63"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9144000"/>
  <p:notesSz cx="6858000" cy="9144000"/>
  <p:embeddedFontLst>
    <p:embeddedFont>
      <p:font typeface="Century Gothic"/>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CenturyGothic-italic.fntdata"/><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font" Target="fonts/CenturyGothic-boldItalic.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CenturyGothic-bold.fntdata"/><Relationship Id="rId6" Type="http://schemas.openxmlformats.org/officeDocument/2006/relationships/slide" Target="slides/slide2.xml"/><Relationship Id="rId18" Type="http://schemas.openxmlformats.org/officeDocument/2006/relationships/font" Target="fonts/CenturyGothic-regular.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wrap="square"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wrap="square" tIns="91425"/>
          <a:lstStyle>
            <a:lvl1pPr indent="0" lvl="0" marL="0" marR="0" rtl="0" algn="l">
              <a:spcBef>
                <a:spcPts val="0"/>
              </a:spcBef>
              <a:buChar char="●"/>
              <a:defRPr b="0" i="0" sz="1200" u="none" cap="none" strike="noStrike">
                <a:solidFill>
                  <a:schemeClr val="dk1"/>
                </a:solidFill>
                <a:latin typeface="Calibri"/>
                <a:ea typeface="Calibri"/>
                <a:cs typeface="Calibri"/>
                <a:sym typeface="Calibri"/>
              </a:defRPr>
            </a:lvl1pPr>
            <a:lvl2pPr indent="0" lvl="1" marL="457200" marR="0" rtl="0" algn="l">
              <a:spcBef>
                <a:spcPts val="0"/>
              </a:spcBef>
              <a:buChar char="○"/>
              <a:defRPr b="0" i="0" sz="1200" u="none" cap="none" strike="noStrike">
                <a:solidFill>
                  <a:schemeClr val="dk1"/>
                </a:solidFill>
                <a:latin typeface="Calibri"/>
                <a:ea typeface="Calibri"/>
                <a:cs typeface="Calibri"/>
                <a:sym typeface="Calibri"/>
              </a:defRPr>
            </a:lvl2pPr>
            <a:lvl3pPr indent="0" lvl="2" marL="914400" marR="0" rtl="0" algn="l">
              <a:spcBef>
                <a:spcPts val="0"/>
              </a:spcBef>
              <a:buChar char="■"/>
              <a:defRPr b="0" i="0" sz="1200" u="none" cap="none" strike="noStrike">
                <a:solidFill>
                  <a:schemeClr val="dk1"/>
                </a:solidFill>
                <a:latin typeface="Calibri"/>
                <a:ea typeface="Calibri"/>
                <a:cs typeface="Calibri"/>
                <a:sym typeface="Calibri"/>
              </a:defRPr>
            </a:lvl3pPr>
            <a:lvl4pPr indent="0" lvl="3" marL="1371600" marR="0" rtl="0" algn="l">
              <a:spcBef>
                <a:spcPts val="0"/>
              </a:spcBef>
              <a:buChar char="●"/>
              <a:defRPr b="0" i="0" sz="1200" u="none" cap="none" strike="noStrike">
                <a:solidFill>
                  <a:schemeClr val="dk1"/>
                </a:solidFill>
                <a:latin typeface="Calibri"/>
                <a:ea typeface="Calibri"/>
                <a:cs typeface="Calibri"/>
                <a:sym typeface="Calibri"/>
              </a:defRPr>
            </a:lvl4pPr>
            <a:lvl5pPr indent="0" lvl="4" marL="1828800" marR="0" rtl="0" algn="l">
              <a:spcBef>
                <a:spcPts val="0"/>
              </a:spcBef>
              <a:buChar char="○"/>
              <a:defRPr b="0" i="0" sz="1200" u="none" cap="none" strike="noStrike">
                <a:solidFill>
                  <a:schemeClr val="dk1"/>
                </a:solidFill>
                <a:latin typeface="Calibri"/>
                <a:ea typeface="Calibri"/>
                <a:cs typeface="Calibri"/>
                <a:sym typeface="Calibri"/>
              </a:defRPr>
            </a:lvl5pPr>
            <a:lvl6pPr indent="0" lvl="5" marL="2286000" marR="0" rtl="0" algn="l">
              <a:spcBef>
                <a:spcPts val="0"/>
              </a:spcBef>
              <a:buChar char="■"/>
              <a:defRPr b="0" i="0" sz="1200" u="none" cap="none" strike="noStrike">
                <a:solidFill>
                  <a:schemeClr val="dk1"/>
                </a:solidFill>
                <a:latin typeface="Calibri"/>
                <a:ea typeface="Calibri"/>
                <a:cs typeface="Calibri"/>
                <a:sym typeface="Calibri"/>
              </a:defRPr>
            </a:lvl6pPr>
            <a:lvl7pPr indent="0" lvl="6" marL="2743200" marR="0" rtl="0" algn="l">
              <a:spcBef>
                <a:spcPts val="0"/>
              </a:spcBef>
              <a:buChar char="●"/>
              <a:defRPr b="0" i="0" sz="1200" u="none" cap="none" strike="noStrike">
                <a:solidFill>
                  <a:schemeClr val="dk1"/>
                </a:solidFill>
                <a:latin typeface="Calibri"/>
                <a:ea typeface="Calibri"/>
                <a:cs typeface="Calibri"/>
                <a:sym typeface="Calibri"/>
              </a:defRPr>
            </a:lvl7pPr>
            <a:lvl8pPr indent="0" lvl="7" marL="3200400" marR="0" rtl="0" algn="l">
              <a:spcBef>
                <a:spcPts val="0"/>
              </a:spcBef>
              <a:buChar char="○"/>
              <a:defRPr b="0" i="0" sz="1200" u="none" cap="none" strike="noStrike">
                <a:solidFill>
                  <a:schemeClr val="dk1"/>
                </a:solidFill>
                <a:latin typeface="Calibri"/>
                <a:ea typeface="Calibri"/>
                <a:cs typeface="Calibri"/>
                <a:sym typeface="Calibri"/>
              </a:defRPr>
            </a:lvl8pPr>
            <a:lvl9pPr indent="0" lvl="8" marL="3657600" marR="0" rtl="0" algn="l">
              <a:spcBef>
                <a:spcPts val="0"/>
              </a:spcBef>
              <a:buChar char="■"/>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31" name="Shape 13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15" name="Shape 215"/>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Notice anything? How about that they capitalize the word ‘customer’? </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216" name="Shape 216"/>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200">
                <a:solidFill>
                  <a:schemeClr val="dk1"/>
                </a:solidFill>
                <a:latin typeface="Calibri"/>
                <a:ea typeface="Calibri"/>
                <a:cs typeface="Calibri"/>
                <a:sym typeface="Calibri"/>
              </a:rPr>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22" name="Shape 22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Shape 227"/>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28" name="Shape 22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2" name="Shape 232"/>
        <p:cNvGrpSpPr/>
        <p:nvPr/>
      </p:nvGrpSpPr>
      <p:grpSpPr>
        <a:xfrm>
          <a:off x="0" y="0"/>
          <a:ext cx="0" cy="0"/>
          <a:chOff x="0" y="0"/>
          <a:chExt cx="0" cy="0"/>
        </a:xfrm>
      </p:grpSpPr>
      <p:sp>
        <p:nvSpPr>
          <p:cNvPr id="233" name="Shape 233"/>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34" name="Shape 23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Shape 14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41" name="Shape 14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Shape 1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47" name="Shape 147"/>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Good decisions require good data because these help us to weigh up the pros and cons of various alternatives, or to evaluate the risks associated with different options. It’s particularly important in complex, dynamic marketing environments where numerous variables may need to be taken into consideration or where the competitive context means differentiation is often based on very fine criteria. It’s also important when entering new markets, whether through brand extension, product development, repositioning or moving into another country.</a:t>
            </a:r>
          </a:p>
        </p:txBody>
      </p:sp>
      <p:sp>
        <p:nvSpPr>
          <p:cNvPr id="148" name="Shape 148"/>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Shape 15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54" name="Shape 154"/>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The research process is not unlike the consumer decision making process. Thus a problem or issue needs to be identified. The range of the inquiry decided. A suitable method for collecting the data chosen and the source material or subjects agreed upon. The data is then collected, analysed and reported.</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55" name="Shape 155"/>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Shape 16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61" name="Shape 161"/>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There are three types of research, exploratory, descriptive and causal, sometimes called explanatory. Exploratory is where you are looking at a situation to see if there are any problems. Descriptive is a way of identifying the various factors that may be influencing an action (such as the make up of your customers) and causal is an attempt to identify the reasons for a specific action.</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62" name="Shape 162"/>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200" u="none" cap="none" strike="noStrike">
                <a:solidFill>
                  <a:schemeClr val="dk1"/>
                </a:solidFill>
                <a:latin typeface="Calibri"/>
                <a:ea typeface="Calibri"/>
                <a:cs typeface="Calibri"/>
                <a:sym typeface="Calibri"/>
              </a:rPr>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Shape 167"/>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68" name="Shape 16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95" name="Shape 195"/>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Describe target competitor segment</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You need to start by describing who you are looking at and why. This will avoid gathering data that does not answer your question/fill your need. </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Define research objectives- Now what do you want to get our of this segment. As you do this part, you may find yourself going back to the first step and reevaluating the segment if it does not seem ot fit your needs.</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196" name="Shape 196"/>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200">
                <a:solidFill>
                  <a:schemeClr val="dk1"/>
                </a:solidFill>
                <a:latin typeface="Calibri"/>
                <a:ea typeface="Calibri"/>
                <a:cs typeface="Calibri"/>
                <a:sym typeface="Calibri"/>
              </a:rPr>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202" name="Shape 202"/>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What kind of secondary data could be collected without needing many resources? Look at websites, request quotes, read online reviews, look at annual reports, look at a map of their offices/locations/branches. If it’s a brick and mortar, drive by the location and see how they present themselves, look at hours of operation. Look at their advertising.  Look at market forecasts for the raw materials as well as the finished product.  Use your existing networks to get information from people who may have knowledge. Look at trade journals (this is specifically in the video, so don’t offer it up unless a student brings it up). </a:t>
            </a:r>
          </a:p>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What are some cost-effective ways to gather primary data? Online surveys, telephone surveys, in-person surveys. This depends on what resources you have and what connections you have to data. Ask people who have connections to the industry to let you speak with someone on the ‘inside’ for interviews. </a:t>
            </a:r>
          </a:p>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Observation: Go into the shop/store/location and browse. Observer how many staff members are working at different times of the day, observe who goes to the store and when (demographics). Go to a trade show and see who they are appealing to and how they go about it.  </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How would you use this market research when designing a startup? It could help w’ a business plan, add ‘meat’ to the plan and help w’ finance when pitching to investors or to a bank. It helps you not waste time filling a market niche that another business is already filling. It can help you estimate your initial staffing needs and location. </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a:p>
            <a:pPr indent="0" lvl="0" marL="0" marR="0" rtl="0" algn="l">
              <a:spcBef>
                <a:spcPts val="0"/>
              </a:spcBef>
              <a:buSzPct val="25000"/>
              <a:buNone/>
            </a:pPr>
            <a:r>
              <a:rPr b="0" i="0" lang="en-GB" sz="1200" u="none" cap="none" strike="noStrike">
                <a:solidFill>
                  <a:schemeClr val="dk1"/>
                </a:solidFill>
                <a:latin typeface="Calibri"/>
                <a:ea typeface="Calibri"/>
                <a:cs typeface="Calibri"/>
                <a:sym typeface="Calibri"/>
              </a:rPr>
              <a:t>How would market research of this type aid a new enterprise after its initial startup?  Here the difference could be argued to be that now it’s possible to start to understand how the competition sees YOU and how it has changed in response to that. </a:t>
            </a:r>
          </a:p>
          <a:p>
            <a:pPr indent="0" lvl="0" marL="0" marR="0" rtl="0" algn="l">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203" name="Shape 203"/>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200">
                <a:solidFill>
                  <a:schemeClr val="dk1"/>
                </a:solidFill>
                <a:latin typeface="Calibri"/>
                <a:ea typeface="Calibri"/>
                <a:cs typeface="Calibri"/>
                <a:sym typeface="Calibri"/>
              </a:rPr>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Shape 208"/>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09" name="Shape 2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title">
  <p:cSld name="Title Slide">
    <p:bg>
      <p:bgPr>
        <a:gradFill>
          <a:gsLst>
            <a:gs pos="0">
              <a:srgbClr val="E1DBC9"/>
            </a:gs>
            <a:gs pos="77000">
              <a:srgbClr val="C8C1B0"/>
            </a:gs>
            <a:gs pos="100000">
              <a:srgbClr val="C0BAAA"/>
            </a:gs>
          </a:gsLst>
          <a:lin ang="5400000" scaled="0"/>
        </a:gradFill>
      </p:bgPr>
    </p:bg>
    <p:spTree>
      <p:nvGrpSpPr>
        <p:cNvPr id="16" name="Shape 16"/>
        <p:cNvGrpSpPr/>
        <p:nvPr/>
      </p:nvGrpSpPr>
      <p:grpSpPr>
        <a:xfrm>
          <a:off x="0" y="0"/>
          <a:ext cx="0" cy="0"/>
          <a:chOff x="0" y="0"/>
          <a:chExt cx="0" cy="0"/>
        </a:xfrm>
      </p:grpSpPr>
      <p:sp>
        <p:nvSpPr>
          <p:cNvPr id="17" name="Shape 17"/>
          <p:cNvSpPr/>
          <p:nvPr/>
        </p:nvSpPr>
        <p:spPr>
          <a:xfrm>
            <a:off x="0" y="0"/>
            <a:ext cx="9144000" cy="6858000"/>
          </a:xfrm>
          <a:prstGeom prst="rect">
            <a:avLst/>
          </a:prstGeom>
          <a:blipFill rotWithShape="1">
            <a:blip r:embed="rId2">
              <a:alphaModFix amt="45000"/>
            </a:blip>
            <a:tile algn="tl" flip="none" tx="-44450" sx="85000" ty="38100" sy="85000"/>
          </a:blipFill>
          <a:ln>
            <a:noFill/>
          </a:ln>
        </p:spPr>
        <p:txBody>
          <a:bodyPr anchorCtr="0" anchor="ctr" bIns="91425" lIns="91425" rIns="91425" wrap="square" tIns="91425">
            <a:noAutofit/>
          </a:bodyPr>
          <a:lstStyle/>
          <a:p>
            <a:pPr lvl="0">
              <a:spcBef>
                <a:spcPts val="0"/>
              </a:spcBef>
              <a:buNone/>
            </a:pPr>
            <a:r>
              <a:t/>
            </a:r>
            <a:endParaRPr/>
          </a:p>
        </p:txBody>
      </p:sp>
      <p:sp>
        <p:nvSpPr>
          <p:cNvPr id="18" name="Shape 18"/>
          <p:cNvSpPr/>
          <p:nvPr/>
        </p:nvSpPr>
        <p:spPr>
          <a:xfrm>
            <a:off x="980901" y="1267729"/>
            <a:ext cx="7182196" cy="4307949"/>
          </a:xfrm>
          <a:prstGeom prst="rect">
            <a:avLst/>
          </a:prstGeom>
          <a:solidFill>
            <a:schemeClr val="lt1"/>
          </a:solidFill>
          <a:ln>
            <a:noFill/>
          </a:ln>
          <a:effectLst>
            <a:outerShdw blurRad="50799" rotWithShape="0" algn="ctr">
              <a:srgbClr val="000000">
                <a:alpha val="65882"/>
              </a:srgbClr>
            </a:outerShdw>
          </a:effectLst>
        </p:spPr>
        <p:txBody>
          <a:bodyPr anchorCtr="0" anchor="ctr" bIns="91425" lIns="91425" rIns="91425" wrap="square" tIns="91425">
            <a:noAutofit/>
          </a:bodyPr>
          <a:lstStyle/>
          <a:p>
            <a:pPr lvl="0">
              <a:spcBef>
                <a:spcPts val="0"/>
              </a:spcBef>
              <a:buNone/>
            </a:pPr>
            <a:r>
              <a:t/>
            </a:r>
            <a:endParaRPr/>
          </a:p>
        </p:txBody>
      </p:sp>
      <p:sp>
        <p:nvSpPr>
          <p:cNvPr id="19" name="Shape 19"/>
          <p:cNvSpPr/>
          <p:nvPr/>
        </p:nvSpPr>
        <p:spPr>
          <a:xfrm>
            <a:off x="1085850" y="1411615"/>
            <a:ext cx="6972300" cy="4034770"/>
          </a:xfrm>
          <a:prstGeom prst="rect">
            <a:avLst/>
          </a:prstGeom>
          <a:noFill/>
          <a:ln cap="sq" cmpd="sng" w="9525">
            <a:solidFill>
              <a:srgbClr val="3F3F3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20" name="Shape 20"/>
          <p:cNvSpPr/>
          <p:nvPr/>
        </p:nvSpPr>
        <p:spPr>
          <a:xfrm>
            <a:off x="3851910" y="1267729"/>
            <a:ext cx="1440180" cy="731519"/>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21" name="Shape 21"/>
          <p:cNvGrpSpPr/>
          <p:nvPr/>
        </p:nvGrpSpPr>
        <p:grpSpPr>
          <a:xfrm>
            <a:off x="3937634" y="1267730"/>
            <a:ext cx="1268729" cy="645295"/>
            <a:chOff x="5318305" y="1386267"/>
            <a:chExt cx="1567330" cy="645295"/>
          </a:xfrm>
        </p:grpSpPr>
        <p:cxnSp>
          <p:nvCxnSpPr>
            <p:cNvPr id="22" name="Shape 22"/>
            <p:cNvCxnSpPr/>
            <p:nvPr/>
          </p:nvCxnSpPr>
          <p:spPr>
            <a:xfrm>
              <a:off x="5318305"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23" name="Shape 23"/>
            <p:cNvCxnSpPr/>
            <p:nvPr/>
          </p:nvCxnSpPr>
          <p:spPr>
            <a:xfrm>
              <a:off x="6885636"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24" name="Shape 24"/>
            <p:cNvCxnSpPr/>
            <p:nvPr/>
          </p:nvCxnSpPr>
          <p:spPr>
            <a:xfrm>
              <a:off x="5318305" y="2031563"/>
              <a:ext cx="1567330" cy="0"/>
            </a:xfrm>
            <a:prstGeom prst="straightConnector1">
              <a:avLst/>
            </a:prstGeom>
            <a:solidFill>
              <a:srgbClr val="262626"/>
            </a:solidFill>
            <a:ln cap="flat" cmpd="sng" w="9525">
              <a:solidFill>
                <a:schemeClr val="dk1"/>
              </a:solidFill>
              <a:prstDash val="solid"/>
              <a:miter lim="800000"/>
              <a:headEnd len="med" w="med" type="none"/>
              <a:tailEnd len="med" w="med" type="none"/>
            </a:ln>
          </p:spPr>
        </p:cxnSp>
      </p:grpSp>
      <p:sp>
        <p:nvSpPr>
          <p:cNvPr id="25" name="Shape 25"/>
          <p:cNvSpPr txBox="1"/>
          <p:nvPr>
            <p:ph type="ctrTitle"/>
          </p:nvPr>
        </p:nvSpPr>
        <p:spPr>
          <a:xfrm>
            <a:off x="1171280" y="2091263"/>
            <a:ext cx="6801439" cy="2590800"/>
          </a:xfrm>
          <a:prstGeom prst="rect">
            <a:avLst/>
          </a:prstGeom>
          <a:noFill/>
          <a:ln>
            <a:noFill/>
          </a:ln>
        </p:spPr>
        <p:txBody>
          <a:bodyPr anchorCtr="0" anchor="ctr" bIns="91425" lIns="91425" rIns="91425" wrap="square" tIns="91425"/>
          <a:lstStyle>
            <a:lvl1pPr indent="0" lvl="0" marL="0" marR="0" rtl="0" algn="ctr">
              <a:lnSpc>
                <a:spcPct val="83000"/>
              </a:lnSpc>
              <a:spcBef>
                <a:spcPts val="0"/>
              </a:spcBef>
              <a:buClr>
                <a:srgbClr val="262626"/>
              </a:buClr>
              <a:buFont typeface="Century Gothic"/>
              <a:buNone/>
              <a:defRPr b="0" i="0" sz="7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6" name="Shape 26"/>
          <p:cNvSpPr txBox="1"/>
          <p:nvPr>
            <p:ph idx="1" type="subTitle"/>
          </p:nvPr>
        </p:nvSpPr>
        <p:spPr>
          <a:xfrm>
            <a:off x="1171575" y="4682062"/>
            <a:ext cx="6803136" cy="457200"/>
          </a:xfrm>
          <a:prstGeom prst="rect">
            <a:avLst/>
          </a:prstGeom>
          <a:noFill/>
          <a:ln>
            <a:noFill/>
          </a:ln>
        </p:spPr>
        <p:txBody>
          <a:bodyPr anchorCtr="0" anchor="t"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9pPr>
          </a:lstStyle>
          <a:p/>
        </p:txBody>
      </p:sp>
      <p:sp>
        <p:nvSpPr>
          <p:cNvPr id="27" name="Shape 27"/>
          <p:cNvSpPr txBox="1"/>
          <p:nvPr>
            <p:ph idx="10" type="dt"/>
          </p:nvPr>
        </p:nvSpPr>
        <p:spPr>
          <a:xfrm>
            <a:off x="3989069" y="1341255"/>
            <a:ext cx="1165859" cy="527212"/>
          </a:xfrm>
          <a:prstGeom prst="rect">
            <a:avLst/>
          </a:prstGeom>
          <a:noFill/>
          <a:ln>
            <a:noFill/>
          </a:ln>
        </p:spPr>
        <p:txBody>
          <a:bodyPr anchorCtr="0" anchor="b" bIns="91425" lIns="91425" rIns="91425" wrap="square" tIns="91425"/>
          <a:lstStyle>
            <a:lvl1pPr indent="0" lvl="0" marL="0" marR="0" rtl="0" algn="ctr">
              <a:spcBef>
                <a:spcPts val="0"/>
              </a:spcBef>
              <a:buNone/>
              <a:defRPr b="0" i="0" sz="1300" u="none" cap="none" strike="noStrike">
                <a:solidFill>
                  <a:schemeClr val="dk1"/>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28" name="Shape 28"/>
          <p:cNvSpPr txBox="1"/>
          <p:nvPr>
            <p:ph idx="11" type="ftr"/>
          </p:nvPr>
        </p:nvSpPr>
        <p:spPr>
          <a:xfrm>
            <a:off x="1090421" y="5211060"/>
            <a:ext cx="4429124" cy="228600"/>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29" name="Shape 29"/>
          <p:cNvSpPr txBox="1"/>
          <p:nvPr>
            <p:ph idx="12" type="sldNum"/>
          </p:nvPr>
        </p:nvSpPr>
        <p:spPr>
          <a:xfrm>
            <a:off x="6455189" y="5212080"/>
            <a:ext cx="1583910" cy="2286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94" name="Shape 94"/>
        <p:cNvGrpSpPr/>
        <p:nvPr/>
      </p:nvGrpSpPr>
      <p:grpSpPr>
        <a:xfrm>
          <a:off x="0" y="0"/>
          <a:ext cx="0" cy="0"/>
          <a:chOff x="0" y="0"/>
          <a:chExt cx="0" cy="0"/>
        </a:xfrm>
      </p:grpSpPr>
      <p:sp>
        <p:nvSpPr>
          <p:cNvPr id="95" name="Shape 95"/>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96" name="Shape 96"/>
          <p:cNvSpPr txBox="1"/>
          <p:nvPr>
            <p:ph idx="1" type="body"/>
          </p:nvPr>
        </p:nvSpPr>
        <p:spPr>
          <a:xfrm rot="5400000">
            <a:off x="2606039" y="297179"/>
            <a:ext cx="3931919" cy="754380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97" name="Shape 97"/>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8" name="Shape 98"/>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9" name="Shape 99"/>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100" name="Shape 100"/>
        <p:cNvGrpSpPr/>
        <p:nvPr/>
      </p:nvGrpSpPr>
      <p:grpSpPr>
        <a:xfrm>
          <a:off x="0" y="0"/>
          <a:ext cx="0" cy="0"/>
          <a:chOff x="0" y="0"/>
          <a:chExt cx="0" cy="0"/>
        </a:xfrm>
      </p:grpSpPr>
      <p:sp>
        <p:nvSpPr>
          <p:cNvPr id="101" name="Shape 101"/>
          <p:cNvSpPr txBox="1"/>
          <p:nvPr>
            <p:ph type="title"/>
          </p:nvPr>
        </p:nvSpPr>
        <p:spPr>
          <a:xfrm rot="5400000">
            <a:off x="5000625" y="2505074"/>
            <a:ext cx="5257799" cy="1771650"/>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2" name="Shape 102"/>
          <p:cNvSpPr txBox="1"/>
          <p:nvPr>
            <p:ph idx="1" type="body"/>
          </p:nvPr>
        </p:nvSpPr>
        <p:spPr>
          <a:xfrm rot="5400000">
            <a:off x="1028700" y="361949"/>
            <a:ext cx="5257799" cy="60578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03" name="Shape 10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04" name="Shape 10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05" name="Shape 10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asic Content">
    <p:spTree>
      <p:nvGrpSpPr>
        <p:cNvPr id="106" name="Shape 106"/>
        <p:cNvGrpSpPr/>
        <p:nvPr/>
      </p:nvGrpSpPr>
      <p:grpSpPr>
        <a:xfrm>
          <a:off x="0" y="0"/>
          <a:ext cx="0" cy="0"/>
          <a:chOff x="0" y="0"/>
          <a:chExt cx="0" cy="0"/>
        </a:xfrm>
      </p:grpSpPr>
      <p:sp>
        <p:nvSpPr>
          <p:cNvPr id="107" name="Shape 107"/>
          <p:cNvSpPr txBox="1"/>
          <p:nvPr>
            <p:ph type="title"/>
          </p:nvPr>
        </p:nvSpPr>
        <p:spPr>
          <a:xfrm>
            <a:off x="1115616" y="548679"/>
            <a:ext cx="6912767" cy="10801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262626"/>
              </a:buClr>
              <a:buFont typeface="Century Gothic"/>
              <a:buNone/>
              <a:defRPr b="0" i="0" sz="3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08" name="Shape 108"/>
          <p:cNvSpPr txBox="1"/>
          <p:nvPr>
            <p:ph idx="1" type="body"/>
          </p:nvPr>
        </p:nvSpPr>
        <p:spPr>
          <a:xfrm>
            <a:off x="1116013" y="1916113"/>
            <a:ext cx="6985000" cy="4321198"/>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3F3F3F"/>
              </a:buClr>
              <a:buFont typeface="Garamond"/>
              <a:buNone/>
              <a:defRPr b="0" i="0" sz="24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2_Title Slide">
    <p:spTree>
      <p:nvGrpSpPr>
        <p:cNvPr id="109" name="Shape 109"/>
        <p:cNvGrpSpPr/>
        <p:nvPr/>
      </p:nvGrpSpPr>
      <p:grpSpPr>
        <a:xfrm>
          <a:off x="0" y="0"/>
          <a:ext cx="0" cy="0"/>
          <a:chOff x="0" y="0"/>
          <a:chExt cx="0" cy="0"/>
        </a:xfrm>
      </p:grpSpPr>
      <p:sp>
        <p:nvSpPr>
          <p:cNvPr id="110" name="Shape 110"/>
          <p:cNvSpPr/>
          <p:nvPr/>
        </p:nvSpPr>
        <p:spPr>
          <a:xfrm>
            <a:off x="-36511" y="0"/>
            <a:ext cx="9288463" cy="6858000"/>
          </a:xfrm>
          <a:prstGeom prst="rect">
            <a:avLst/>
          </a:prstGeom>
          <a:solidFill>
            <a:schemeClr val="lt1"/>
          </a:solidFill>
          <a:ln>
            <a:noFill/>
          </a:ln>
        </p:spPr>
        <p:txBody>
          <a:bodyPr anchorCtr="0" anchor="t" bIns="45700" lIns="91425" rIns="91425" wrap="square" tIns="45700">
            <a:noAutofit/>
          </a:bodyPr>
          <a:lstStyle/>
          <a:p>
            <a:pPr indent="0" lvl="0" marL="0" marR="0" rtl="0" algn="ctr">
              <a:spcBef>
                <a:spcPts val="0"/>
              </a:spcBef>
              <a:buNone/>
            </a:pPr>
            <a:r>
              <a:t/>
            </a:r>
            <a:endParaRPr sz="2400">
              <a:solidFill>
                <a:schemeClr val="dk1"/>
              </a:solidFill>
              <a:latin typeface="Arial"/>
              <a:ea typeface="Arial"/>
              <a:cs typeface="Arial"/>
              <a:sym typeface="Arial"/>
            </a:endParaRPr>
          </a:p>
        </p:txBody>
      </p:sp>
      <p:pic>
        <p:nvPicPr>
          <p:cNvPr id="111" name="Shape 111"/>
          <p:cNvPicPr preferRelativeResize="0"/>
          <p:nvPr/>
        </p:nvPicPr>
        <p:blipFill rotWithShape="1">
          <a:blip r:embed="rId2">
            <a:alphaModFix/>
          </a:blip>
          <a:srcRect b="0" l="0" r="0" t="0"/>
          <a:stretch/>
        </p:blipFill>
        <p:spPr>
          <a:xfrm>
            <a:off x="228600" y="190500"/>
            <a:ext cx="8712199" cy="6476999"/>
          </a:xfrm>
          <a:prstGeom prst="rect">
            <a:avLst/>
          </a:prstGeom>
          <a:noFill/>
          <a:ln>
            <a:noFill/>
          </a:ln>
        </p:spPr>
      </p:pic>
      <p:cxnSp>
        <p:nvCxnSpPr>
          <p:cNvPr id="112" name="Shape 112"/>
          <p:cNvCxnSpPr/>
          <p:nvPr/>
        </p:nvCxnSpPr>
        <p:spPr>
          <a:xfrm>
            <a:off x="7043738" y="5589589"/>
            <a:ext cx="0" cy="871536"/>
          </a:xfrm>
          <a:prstGeom prst="straightConnector1">
            <a:avLst/>
          </a:prstGeom>
          <a:noFill/>
          <a:ln cap="flat" cmpd="sng" w="19050">
            <a:solidFill>
              <a:schemeClr val="lt1"/>
            </a:solidFill>
            <a:prstDash val="solid"/>
            <a:round/>
            <a:headEnd len="med" w="med" type="none"/>
            <a:tailEnd len="med" w="med" type="none"/>
          </a:ln>
        </p:spPr>
      </p:cxnSp>
      <p:pic>
        <p:nvPicPr>
          <p:cNvPr descr="uw-logo-white" id="113" name="Shape 113"/>
          <p:cNvPicPr preferRelativeResize="0"/>
          <p:nvPr/>
        </p:nvPicPr>
        <p:blipFill rotWithShape="1">
          <a:blip r:embed="rId3">
            <a:alphaModFix/>
          </a:blip>
          <a:srcRect b="0" l="0" r="0" t="0"/>
          <a:stretch/>
        </p:blipFill>
        <p:spPr>
          <a:xfrm>
            <a:off x="7161214" y="5683250"/>
            <a:ext cx="1514474" cy="757238"/>
          </a:xfrm>
          <a:prstGeom prst="rect">
            <a:avLst/>
          </a:prstGeom>
          <a:noFill/>
          <a:ln>
            <a:noFill/>
          </a:ln>
        </p:spPr>
      </p:pic>
      <p:sp>
        <p:nvSpPr>
          <p:cNvPr id="114" name="Shape 114"/>
          <p:cNvSpPr txBox="1"/>
          <p:nvPr>
            <p:ph type="ctrTitle"/>
          </p:nvPr>
        </p:nvSpPr>
        <p:spPr>
          <a:xfrm>
            <a:off x="1043608" y="1268762"/>
            <a:ext cx="7200799" cy="1470024"/>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lt1"/>
              </a:buClr>
              <a:buFont typeface="Century Gothic"/>
              <a:buNone/>
              <a:defRPr b="0" i="0" sz="4000" u="none" cap="none" strike="noStrike">
                <a:solidFill>
                  <a:schemeClr val="lt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5" name="Shape 115"/>
          <p:cNvSpPr txBox="1"/>
          <p:nvPr>
            <p:ph idx="1" type="subTitle"/>
          </p:nvPr>
        </p:nvSpPr>
        <p:spPr>
          <a:xfrm>
            <a:off x="1043608" y="2826103"/>
            <a:ext cx="7200799" cy="1296143"/>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2800" u="none" cap="none" strike="noStrike">
                <a:solidFill>
                  <a:schemeClr val="lt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9pPr>
          </a:lstStyle>
          <a:p/>
        </p:txBody>
      </p:sp>
      <p:sp>
        <p:nvSpPr>
          <p:cNvPr id="116" name="Shape 116"/>
          <p:cNvSpPr txBox="1"/>
          <p:nvPr>
            <p:ph idx="2" type="body"/>
          </p:nvPr>
        </p:nvSpPr>
        <p:spPr>
          <a:xfrm>
            <a:off x="1043608" y="4221087"/>
            <a:ext cx="7200900" cy="1223961"/>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800" u="none" cap="none" strike="noStrike">
                <a:solidFill>
                  <a:srgbClr val="FFFFFF"/>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3_Title Slide">
    <p:spTree>
      <p:nvGrpSpPr>
        <p:cNvPr id="117" name="Shape 117"/>
        <p:cNvGrpSpPr/>
        <p:nvPr/>
      </p:nvGrpSpPr>
      <p:grpSpPr>
        <a:xfrm>
          <a:off x="0" y="0"/>
          <a:ext cx="0" cy="0"/>
          <a:chOff x="0" y="0"/>
          <a:chExt cx="0" cy="0"/>
        </a:xfrm>
      </p:grpSpPr>
      <p:sp>
        <p:nvSpPr>
          <p:cNvPr id="118" name="Shape 118"/>
          <p:cNvSpPr/>
          <p:nvPr/>
        </p:nvSpPr>
        <p:spPr>
          <a:xfrm>
            <a:off x="-36511" y="0"/>
            <a:ext cx="9288463" cy="6858000"/>
          </a:xfrm>
          <a:prstGeom prst="rect">
            <a:avLst/>
          </a:prstGeom>
          <a:solidFill>
            <a:schemeClr val="lt1"/>
          </a:solidFill>
          <a:ln>
            <a:noFill/>
          </a:ln>
        </p:spPr>
        <p:txBody>
          <a:bodyPr anchorCtr="0" anchor="t" bIns="45700" lIns="91425" rIns="91425" wrap="square" tIns="45700">
            <a:noAutofit/>
          </a:bodyPr>
          <a:lstStyle/>
          <a:p>
            <a:pPr indent="0" lvl="0" marL="0" marR="0" rtl="0" algn="ctr">
              <a:spcBef>
                <a:spcPts val="0"/>
              </a:spcBef>
              <a:buNone/>
            </a:pPr>
            <a:r>
              <a:t/>
            </a:r>
            <a:endParaRPr sz="2400">
              <a:solidFill>
                <a:schemeClr val="dk1"/>
              </a:solidFill>
              <a:latin typeface="Arial"/>
              <a:ea typeface="Arial"/>
              <a:cs typeface="Arial"/>
              <a:sym typeface="Arial"/>
            </a:endParaRPr>
          </a:p>
        </p:txBody>
      </p:sp>
      <p:pic>
        <p:nvPicPr>
          <p:cNvPr id="119" name="Shape 119"/>
          <p:cNvPicPr preferRelativeResize="0"/>
          <p:nvPr/>
        </p:nvPicPr>
        <p:blipFill rotWithShape="1">
          <a:blip r:embed="rId2">
            <a:alphaModFix/>
          </a:blip>
          <a:srcRect b="0" l="0" r="0" t="0"/>
          <a:stretch/>
        </p:blipFill>
        <p:spPr>
          <a:xfrm>
            <a:off x="228600" y="190500"/>
            <a:ext cx="8712199" cy="6476999"/>
          </a:xfrm>
          <a:prstGeom prst="rect">
            <a:avLst/>
          </a:prstGeom>
          <a:noFill/>
          <a:ln>
            <a:noFill/>
          </a:ln>
        </p:spPr>
      </p:pic>
      <p:cxnSp>
        <p:nvCxnSpPr>
          <p:cNvPr id="120" name="Shape 120"/>
          <p:cNvCxnSpPr/>
          <p:nvPr/>
        </p:nvCxnSpPr>
        <p:spPr>
          <a:xfrm>
            <a:off x="7043738" y="5589589"/>
            <a:ext cx="0" cy="871536"/>
          </a:xfrm>
          <a:prstGeom prst="straightConnector1">
            <a:avLst/>
          </a:prstGeom>
          <a:noFill/>
          <a:ln cap="flat" cmpd="sng" w="19050">
            <a:solidFill>
              <a:schemeClr val="lt1"/>
            </a:solidFill>
            <a:prstDash val="solid"/>
            <a:round/>
            <a:headEnd len="med" w="med" type="none"/>
            <a:tailEnd len="med" w="med" type="none"/>
          </a:ln>
        </p:spPr>
      </p:cxnSp>
      <p:pic>
        <p:nvPicPr>
          <p:cNvPr descr="uw-logo-white" id="121" name="Shape 121"/>
          <p:cNvPicPr preferRelativeResize="0"/>
          <p:nvPr/>
        </p:nvPicPr>
        <p:blipFill rotWithShape="1">
          <a:blip r:embed="rId3">
            <a:alphaModFix/>
          </a:blip>
          <a:srcRect b="0" l="0" r="0" t="0"/>
          <a:stretch/>
        </p:blipFill>
        <p:spPr>
          <a:xfrm>
            <a:off x="7161214" y="5683250"/>
            <a:ext cx="1514474" cy="757238"/>
          </a:xfrm>
          <a:prstGeom prst="rect">
            <a:avLst/>
          </a:prstGeom>
          <a:noFill/>
          <a:ln>
            <a:noFill/>
          </a:ln>
        </p:spPr>
      </p:pic>
      <p:sp>
        <p:nvSpPr>
          <p:cNvPr id="122" name="Shape 122"/>
          <p:cNvSpPr txBox="1"/>
          <p:nvPr>
            <p:ph type="ctrTitle"/>
          </p:nvPr>
        </p:nvSpPr>
        <p:spPr>
          <a:xfrm>
            <a:off x="1043608" y="1268762"/>
            <a:ext cx="7200799" cy="1470024"/>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chemeClr val="lt1"/>
              </a:buClr>
              <a:buFont typeface="Century Gothic"/>
              <a:buNone/>
              <a:defRPr b="0" i="0" sz="4000" u="none" cap="none" strike="noStrike">
                <a:solidFill>
                  <a:schemeClr val="lt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3" name="Shape 123"/>
          <p:cNvSpPr txBox="1"/>
          <p:nvPr>
            <p:ph idx="1" type="subTitle"/>
          </p:nvPr>
        </p:nvSpPr>
        <p:spPr>
          <a:xfrm>
            <a:off x="1043608" y="2826103"/>
            <a:ext cx="7200799" cy="1296143"/>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2800" u="none" cap="none" strike="noStrike">
                <a:solidFill>
                  <a:schemeClr val="lt1"/>
                </a:solidFill>
                <a:latin typeface="Century Gothic"/>
                <a:ea typeface="Century Gothic"/>
                <a:cs typeface="Century Gothic"/>
                <a:sym typeface="Century Gothic"/>
              </a:defRPr>
            </a:lvl1pPr>
            <a:lvl2pPr indent="0" lvl="1" marL="457200" marR="0" rtl="0" algn="ctr">
              <a:lnSpc>
                <a:spcPct val="100000"/>
              </a:lnSpc>
              <a:spcBef>
                <a:spcPts val="500"/>
              </a:spcBef>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2pPr>
            <a:lvl3pPr indent="0" lvl="2" marL="914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3pPr>
            <a:lvl4pPr indent="0" lvl="3" marL="1371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4pPr>
            <a:lvl5pPr indent="0" lvl="4" marL="18288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5pPr>
            <a:lvl6pPr indent="0" lvl="5" marL="22860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6pPr>
            <a:lvl7pPr indent="0" lvl="6" marL="27432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7pPr>
            <a:lvl8pPr indent="0" lvl="7" marL="32004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8pPr>
            <a:lvl9pPr indent="0" lvl="8" marL="3657600" marR="0" rtl="0" algn="ctr">
              <a:lnSpc>
                <a:spcPct val="100000"/>
              </a:lnSpc>
              <a:spcBef>
                <a:spcPts val="500"/>
              </a:spcBef>
              <a:buClr>
                <a:srgbClr val="262626"/>
              </a:buClr>
              <a:buFont typeface="Garamond"/>
              <a:buNone/>
              <a:defRPr b="0" i="0" sz="1400" u="none" cap="none" strike="noStrike">
                <a:solidFill>
                  <a:schemeClr val="dk1"/>
                </a:solidFill>
                <a:latin typeface="Century Gothic"/>
                <a:ea typeface="Century Gothic"/>
                <a:cs typeface="Century Gothic"/>
                <a:sym typeface="Century Gothic"/>
              </a:defRPr>
            </a:lvl9pPr>
          </a:lstStyle>
          <a:p/>
        </p:txBody>
      </p:sp>
      <p:sp>
        <p:nvSpPr>
          <p:cNvPr id="124" name="Shape 124"/>
          <p:cNvSpPr txBox="1"/>
          <p:nvPr>
            <p:ph idx="2" type="body"/>
          </p:nvPr>
        </p:nvSpPr>
        <p:spPr>
          <a:xfrm>
            <a:off x="1043608" y="4221087"/>
            <a:ext cx="7200900" cy="1223961"/>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800" u="none" cap="none" strike="noStrike">
                <a:solidFill>
                  <a:srgbClr val="FFFFFF"/>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Image or Graph Layout">
    <p:spTree>
      <p:nvGrpSpPr>
        <p:cNvPr id="125" name="Shape 125"/>
        <p:cNvGrpSpPr/>
        <p:nvPr/>
      </p:nvGrpSpPr>
      <p:grpSpPr>
        <a:xfrm>
          <a:off x="0" y="0"/>
          <a:ext cx="0" cy="0"/>
          <a:chOff x="0" y="0"/>
          <a:chExt cx="0" cy="0"/>
        </a:xfrm>
      </p:grpSpPr>
      <p:sp>
        <p:nvSpPr>
          <p:cNvPr id="126" name="Shape 126"/>
          <p:cNvSpPr txBox="1"/>
          <p:nvPr>
            <p:ph idx="1" type="body"/>
          </p:nvPr>
        </p:nvSpPr>
        <p:spPr>
          <a:xfrm>
            <a:off x="1115616" y="5229201"/>
            <a:ext cx="5688632" cy="777209"/>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3F3F3F"/>
              </a:buClr>
              <a:buFont typeface="Arial"/>
              <a:buNone/>
              <a:defRPr b="0" i="0" sz="24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27" name="Shape 127"/>
          <p:cNvSpPr txBox="1"/>
          <p:nvPr>
            <p:ph idx="2" type="body"/>
          </p:nvPr>
        </p:nvSpPr>
        <p:spPr>
          <a:xfrm>
            <a:off x="1115617" y="548681"/>
            <a:ext cx="6911974" cy="647700"/>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1" i="0" sz="43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28" name="Shape 128"/>
          <p:cNvSpPr txBox="1"/>
          <p:nvPr>
            <p:ph idx="3" type="body"/>
          </p:nvPr>
        </p:nvSpPr>
        <p:spPr>
          <a:xfrm>
            <a:off x="1116015" y="1341438"/>
            <a:ext cx="6911974" cy="3671886"/>
          </a:xfrm>
          <a:prstGeom prst="rect">
            <a:avLst/>
          </a:prstGeom>
          <a:no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1100" u="none" cap="none" strike="noStrike">
                <a:solidFill>
                  <a:schemeClr val="lt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30" name="Shape 30"/>
        <p:cNvGrpSpPr/>
        <p:nvPr/>
      </p:nvGrpSpPr>
      <p:grpSpPr>
        <a:xfrm>
          <a:off x="0" y="0"/>
          <a:ext cx="0" cy="0"/>
          <a:chOff x="0" y="0"/>
          <a:chExt cx="0" cy="0"/>
        </a:xfrm>
      </p:grpSpPr>
      <p:sp>
        <p:nvSpPr>
          <p:cNvPr id="31" name="Shape 3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2" name="Shape 32"/>
          <p:cNvSpPr txBox="1"/>
          <p:nvPr>
            <p:ph idx="1" type="body"/>
          </p:nvPr>
        </p:nvSpPr>
        <p:spPr>
          <a:xfrm>
            <a:off x="800100" y="2103119"/>
            <a:ext cx="7543800" cy="393191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33" name="Shape 3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34" name="Shape 3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35" name="Shape 3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36" name="Shape 36"/>
        <p:cNvGrpSpPr/>
        <p:nvPr/>
      </p:nvGrpSpPr>
      <p:grpSpPr>
        <a:xfrm>
          <a:off x="0" y="0"/>
          <a:ext cx="0" cy="0"/>
          <a:chOff x="0" y="0"/>
          <a:chExt cx="0" cy="0"/>
        </a:xfrm>
      </p:grpSpPr>
      <p:sp>
        <p:nvSpPr>
          <p:cNvPr id="37" name="Shape 37"/>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8" name="Shape 38"/>
          <p:cNvSpPr txBox="1"/>
          <p:nvPr>
            <p:ph idx="1" type="body"/>
          </p:nvPr>
        </p:nvSpPr>
        <p:spPr>
          <a:xfrm>
            <a:off x="800100" y="2103119"/>
            <a:ext cx="3566159" cy="374904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39" name="Shape 39"/>
          <p:cNvSpPr txBox="1"/>
          <p:nvPr>
            <p:ph idx="2" type="body"/>
          </p:nvPr>
        </p:nvSpPr>
        <p:spPr>
          <a:xfrm>
            <a:off x="4777739" y="2103119"/>
            <a:ext cx="3566159" cy="3749040"/>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40" name="Shape 40"/>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41" name="Shape 41"/>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42" name="Shape 42"/>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secHead">
  <p:cSld name="Section Header">
    <p:bg>
      <p:bgPr>
        <a:gradFill>
          <a:gsLst>
            <a:gs pos="0">
              <a:srgbClr val="E1DBC9"/>
            </a:gs>
            <a:gs pos="77000">
              <a:srgbClr val="C8C1B0"/>
            </a:gs>
            <a:gs pos="100000">
              <a:srgbClr val="C0BAAA"/>
            </a:gs>
          </a:gsLst>
          <a:lin ang="5400000" scaled="0"/>
        </a:gradFill>
      </p:bgPr>
    </p:bg>
    <p:spTree>
      <p:nvGrpSpPr>
        <p:cNvPr id="43" name="Shape 43"/>
        <p:cNvGrpSpPr/>
        <p:nvPr/>
      </p:nvGrpSpPr>
      <p:grpSpPr>
        <a:xfrm>
          <a:off x="0" y="0"/>
          <a:ext cx="0" cy="0"/>
          <a:chOff x="0" y="0"/>
          <a:chExt cx="0" cy="0"/>
        </a:xfrm>
      </p:grpSpPr>
      <p:sp>
        <p:nvSpPr>
          <p:cNvPr id="44" name="Shape 44"/>
          <p:cNvSpPr/>
          <p:nvPr/>
        </p:nvSpPr>
        <p:spPr>
          <a:xfrm>
            <a:off x="0" y="0"/>
            <a:ext cx="9144000" cy="6858000"/>
          </a:xfrm>
          <a:prstGeom prst="rect">
            <a:avLst/>
          </a:prstGeom>
          <a:blipFill rotWithShape="1">
            <a:blip r:embed="rId2">
              <a:alphaModFix amt="45000"/>
            </a:blip>
            <a:tile algn="tl" flip="none" tx="-44450" sx="85000" ty="38100" sy="85000"/>
          </a:blipFill>
          <a:ln>
            <a:noFill/>
          </a:ln>
        </p:spPr>
        <p:txBody>
          <a:bodyPr anchorCtr="0" anchor="ctr" bIns="91425" lIns="91425" rIns="91425" wrap="square" tIns="91425">
            <a:noAutofit/>
          </a:bodyPr>
          <a:lstStyle/>
          <a:p>
            <a:pPr lvl="0">
              <a:spcBef>
                <a:spcPts val="0"/>
              </a:spcBef>
              <a:buNone/>
            </a:pPr>
            <a:r>
              <a:t/>
            </a:r>
            <a:endParaRPr/>
          </a:p>
        </p:txBody>
      </p:sp>
      <p:sp>
        <p:nvSpPr>
          <p:cNvPr id="45" name="Shape 45"/>
          <p:cNvSpPr/>
          <p:nvPr/>
        </p:nvSpPr>
        <p:spPr>
          <a:xfrm>
            <a:off x="980901" y="1267729"/>
            <a:ext cx="7182196" cy="4307949"/>
          </a:xfrm>
          <a:prstGeom prst="rect">
            <a:avLst/>
          </a:prstGeom>
          <a:solidFill>
            <a:schemeClr val="lt1"/>
          </a:solidFill>
          <a:ln>
            <a:noFill/>
          </a:ln>
          <a:effectLst>
            <a:outerShdw blurRad="50799" rotWithShape="0" algn="ctr">
              <a:srgbClr val="000000">
                <a:alpha val="65882"/>
              </a:srgbClr>
            </a:outerShdw>
          </a:effectLst>
        </p:spPr>
        <p:txBody>
          <a:bodyPr anchorCtr="0" anchor="ctr" bIns="91425" lIns="91425" rIns="91425" wrap="square" tIns="91425">
            <a:noAutofit/>
          </a:bodyPr>
          <a:lstStyle/>
          <a:p>
            <a:pPr lvl="0">
              <a:spcBef>
                <a:spcPts val="0"/>
              </a:spcBef>
              <a:buNone/>
            </a:pPr>
            <a:r>
              <a:t/>
            </a:r>
            <a:endParaRPr/>
          </a:p>
        </p:txBody>
      </p:sp>
      <p:sp>
        <p:nvSpPr>
          <p:cNvPr id="46" name="Shape 46"/>
          <p:cNvSpPr/>
          <p:nvPr/>
        </p:nvSpPr>
        <p:spPr>
          <a:xfrm>
            <a:off x="1085850" y="1411615"/>
            <a:ext cx="6972300" cy="4034770"/>
          </a:xfrm>
          <a:prstGeom prst="rect">
            <a:avLst/>
          </a:prstGeom>
          <a:noFill/>
          <a:ln cap="sq" cmpd="sng" w="9525">
            <a:solidFill>
              <a:srgbClr val="3F3F3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47" name="Shape 47"/>
          <p:cNvSpPr/>
          <p:nvPr/>
        </p:nvSpPr>
        <p:spPr>
          <a:xfrm>
            <a:off x="3851910" y="1267729"/>
            <a:ext cx="1440180" cy="731519"/>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grpSp>
        <p:nvGrpSpPr>
          <p:cNvPr id="48" name="Shape 48"/>
          <p:cNvGrpSpPr/>
          <p:nvPr/>
        </p:nvGrpSpPr>
        <p:grpSpPr>
          <a:xfrm>
            <a:off x="3937634" y="1267730"/>
            <a:ext cx="1268729" cy="645295"/>
            <a:chOff x="5318305" y="1386267"/>
            <a:chExt cx="1567330" cy="645295"/>
          </a:xfrm>
        </p:grpSpPr>
        <p:cxnSp>
          <p:nvCxnSpPr>
            <p:cNvPr id="49" name="Shape 49"/>
            <p:cNvCxnSpPr/>
            <p:nvPr/>
          </p:nvCxnSpPr>
          <p:spPr>
            <a:xfrm>
              <a:off x="5318305"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50" name="Shape 50"/>
            <p:cNvCxnSpPr/>
            <p:nvPr/>
          </p:nvCxnSpPr>
          <p:spPr>
            <a:xfrm>
              <a:off x="6885636" y="1386267"/>
              <a:ext cx="0" cy="640079"/>
            </a:xfrm>
            <a:prstGeom prst="straightConnector1">
              <a:avLst/>
            </a:prstGeom>
            <a:solidFill>
              <a:srgbClr val="262626"/>
            </a:solidFill>
            <a:ln cap="flat" cmpd="sng" w="9525">
              <a:solidFill>
                <a:schemeClr val="dk1"/>
              </a:solidFill>
              <a:prstDash val="solid"/>
              <a:miter lim="800000"/>
              <a:headEnd len="med" w="med" type="none"/>
              <a:tailEnd len="med" w="med" type="none"/>
            </a:ln>
          </p:spPr>
        </p:cxnSp>
        <p:cxnSp>
          <p:nvCxnSpPr>
            <p:cNvPr id="51" name="Shape 51"/>
            <p:cNvCxnSpPr/>
            <p:nvPr/>
          </p:nvCxnSpPr>
          <p:spPr>
            <a:xfrm>
              <a:off x="5318305" y="2031563"/>
              <a:ext cx="1567330" cy="0"/>
            </a:xfrm>
            <a:prstGeom prst="straightConnector1">
              <a:avLst/>
            </a:prstGeom>
            <a:solidFill>
              <a:srgbClr val="262626"/>
            </a:solidFill>
            <a:ln cap="flat" cmpd="sng" w="9525">
              <a:solidFill>
                <a:schemeClr val="dk1"/>
              </a:solidFill>
              <a:prstDash val="solid"/>
              <a:miter lim="800000"/>
              <a:headEnd len="med" w="med" type="none"/>
              <a:tailEnd len="med" w="med" type="none"/>
            </a:ln>
          </p:spPr>
        </p:cxnSp>
      </p:grpSp>
      <p:sp>
        <p:nvSpPr>
          <p:cNvPr id="52" name="Shape 52"/>
          <p:cNvSpPr txBox="1"/>
          <p:nvPr>
            <p:ph type="title"/>
          </p:nvPr>
        </p:nvSpPr>
        <p:spPr>
          <a:xfrm>
            <a:off x="1172716" y="2094308"/>
            <a:ext cx="6803136" cy="2587751"/>
          </a:xfrm>
          <a:prstGeom prst="rect">
            <a:avLst/>
          </a:prstGeom>
          <a:noFill/>
          <a:ln>
            <a:noFill/>
          </a:ln>
        </p:spPr>
        <p:txBody>
          <a:bodyPr anchorCtr="0" anchor="ctr" bIns="91425" lIns="91425" rIns="91425" wrap="square" tIns="91425"/>
          <a:lstStyle>
            <a:lvl1pPr indent="0" lvl="0" marL="0" marR="0" rtl="0" algn="ctr">
              <a:lnSpc>
                <a:spcPct val="83000"/>
              </a:lnSpc>
              <a:spcBef>
                <a:spcPts val="0"/>
              </a:spcBef>
              <a:buClr>
                <a:srgbClr val="262626"/>
              </a:buClr>
              <a:buFont typeface="Century Gothic"/>
              <a:buNone/>
              <a:defRPr b="0" i="0" sz="72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3" name="Shape 53"/>
          <p:cNvSpPr txBox="1"/>
          <p:nvPr>
            <p:ph idx="1" type="body"/>
          </p:nvPr>
        </p:nvSpPr>
        <p:spPr>
          <a:xfrm>
            <a:off x="1172717" y="4682062"/>
            <a:ext cx="6803136" cy="457200"/>
          </a:xfrm>
          <a:prstGeom prst="rect">
            <a:avLst/>
          </a:prstGeom>
          <a:noFill/>
          <a:ln>
            <a:noFill/>
          </a:ln>
        </p:spPr>
        <p:txBody>
          <a:bodyPr anchorCtr="0" anchor="t" bIns="91425" lIns="91425" rIns="91425" wrap="square" tIns="91425"/>
          <a:lstStyle>
            <a:lvl1pPr indent="0" lvl="0" marL="0" marR="0" rtl="0" algn="ctr">
              <a:lnSpc>
                <a:spcPct val="100000"/>
              </a:lnSpc>
              <a:spcBef>
                <a:spcPts val="900"/>
              </a:spcBef>
              <a:spcAft>
                <a:spcPts val="0"/>
              </a:spcAft>
              <a:buClr>
                <a:srgbClr val="262626"/>
              </a:buClr>
              <a:buFont typeface="Garamond"/>
              <a:buNone/>
              <a:defRPr b="0" i="0" sz="1600" u="none" cap="none" strike="noStrike">
                <a:solidFill>
                  <a:schemeClr val="dk1"/>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600" u="none" cap="none" strike="noStrike">
                <a:solidFill>
                  <a:srgbClr val="888888"/>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600" u="none" cap="none" strike="noStrike">
                <a:solidFill>
                  <a:srgbClr val="888888"/>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1400" u="none" cap="none" strike="noStrike">
                <a:solidFill>
                  <a:srgbClr val="888888"/>
                </a:solidFill>
                <a:latin typeface="Century Gothic"/>
                <a:ea typeface="Century Gothic"/>
                <a:cs typeface="Century Gothic"/>
                <a:sym typeface="Century Gothic"/>
              </a:defRPr>
            </a:lvl9pPr>
          </a:lstStyle>
          <a:p/>
        </p:txBody>
      </p:sp>
      <p:sp>
        <p:nvSpPr>
          <p:cNvPr id="54" name="Shape 54"/>
          <p:cNvSpPr txBox="1"/>
          <p:nvPr>
            <p:ph idx="10" type="dt"/>
          </p:nvPr>
        </p:nvSpPr>
        <p:spPr>
          <a:xfrm>
            <a:off x="3991355" y="1344501"/>
            <a:ext cx="1165859" cy="530351"/>
          </a:xfrm>
          <a:prstGeom prst="rect">
            <a:avLst/>
          </a:prstGeom>
          <a:noFill/>
          <a:ln>
            <a:noFill/>
          </a:ln>
        </p:spPr>
        <p:txBody>
          <a:bodyPr anchorCtr="0" anchor="b" bIns="91425" lIns="91425" rIns="91425" wrap="square" tIns="91425"/>
          <a:lstStyle>
            <a:lvl1pPr indent="0" lvl="0" marL="0" marR="0" rtl="0" algn="ctr">
              <a:spcBef>
                <a:spcPts val="0"/>
              </a:spcBef>
              <a:buNone/>
              <a:defRPr sz="1300">
                <a:solidFill>
                  <a:schemeClr val="dk1"/>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55" name="Shape 55"/>
          <p:cNvSpPr txBox="1"/>
          <p:nvPr>
            <p:ph idx="11" type="ftr"/>
          </p:nvPr>
        </p:nvSpPr>
        <p:spPr>
          <a:xfrm>
            <a:off x="1090165" y="5211060"/>
            <a:ext cx="4430267" cy="228600"/>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56" name="Shape 56"/>
          <p:cNvSpPr txBox="1"/>
          <p:nvPr>
            <p:ph idx="12" type="sldNum"/>
          </p:nvPr>
        </p:nvSpPr>
        <p:spPr>
          <a:xfrm>
            <a:off x="6453378" y="5211060"/>
            <a:ext cx="1584197" cy="2286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57" name="Shape 57"/>
        <p:cNvGrpSpPr/>
        <p:nvPr/>
      </p:nvGrpSpPr>
      <p:grpSpPr>
        <a:xfrm>
          <a:off x="0" y="0"/>
          <a:ext cx="0" cy="0"/>
          <a:chOff x="0" y="0"/>
          <a:chExt cx="0" cy="0"/>
        </a:xfrm>
      </p:grpSpPr>
      <p:sp>
        <p:nvSpPr>
          <p:cNvPr id="58" name="Shape 58"/>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9" name="Shape 59"/>
          <p:cNvSpPr txBox="1"/>
          <p:nvPr>
            <p:ph idx="1" type="body"/>
          </p:nvPr>
        </p:nvSpPr>
        <p:spPr>
          <a:xfrm>
            <a:off x="802385" y="2074333"/>
            <a:ext cx="3566159" cy="640079"/>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900" u="none" cap="none" strike="noStrike">
                <a:solidFill>
                  <a:schemeClr val="dk2"/>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1" i="0" sz="19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1" i="0" sz="18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9pPr>
          </a:lstStyle>
          <a:p/>
        </p:txBody>
      </p:sp>
      <p:sp>
        <p:nvSpPr>
          <p:cNvPr id="60" name="Shape 60"/>
          <p:cNvSpPr txBox="1"/>
          <p:nvPr>
            <p:ph idx="2" type="body"/>
          </p:nvPr>
        </p:nvSpPr>
        <p:spPr>
          <a:xfrm>
            <a:off x="802385" y="2755898"/>
            <a:ext cx="3566159" cy="32003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61" name="Shape 61"/>
          <p:cNvSpPr txBox="1"/>
          <p:nvPr>
            <p:ph idx="3" type="body"/>
          </p:nvPr>
        </p:nvSpPr>
        <p:spPr>
          <a:xfrm>
            <a:off x="4780026" y="2074333"/>
            <a:ext cx="3566159" cy="640079"/>
          </a:xfrm>
          <a:prstGeom prst="rect">
            <a:avLst/>
          </a:prstGeom>
          <a:noFill/>
          <a:ln>
            <a:noFill/>
          </a:ln>
        </p:spPr>
        <p:txBody>
          <a:bodyPr anchorCtr="0" anchor="ctr" bIns="91425" lIns="91425" rIns="91425" wrap="square" tIns="91425"/>
          <a:lstStyle>
            <a:lvl1pPr indent="0" lvl="0" marL="0" marR="0" rtl="0" algn="ctr">
              <a:lnSpc>
                <a:spcPct val="100000"/>
              </a:lnSpc>
              <a:spcBef>
                <a:spcPts val="0"/>
              </a:spcBef>
              <a:spcAft>
                <a:spcPts val="0"/>
              </a:spcAft>
              <a:buClr>
                <a:srgbClr val="262626"/>
              </a:buClr>
              <a:buFont typeface="Garamond"/>
              <a:buNone/>
              <a:defRPr b="0" i="0" sz="1900" u="none" cap="none" strike="noStrike">
                <a:solidFill>
                  <a:schemeClr val="dk2"/>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1" i="0" sz="19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1" i="0" sz="18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1" i="0" sz="1600" u="none" cap="none" strike="noStrike">
                <a:solidFill>
                  <a:schemeClr val="dk1"/>
                </a:solidFill>
                <a:latin typeface="Century Gothic"/>
                <a:ea typeface="Century Gothic"/>
                <a:cs typeface="Century Gothic"/>
                <a:sym typeface="Century Gothic"/>
              </a:defRPr>
            </a:lvl9pPr>
          </a:lstStyle>
          <a:p/>
        </p:txBody>
      </p:sp>
      <p:sp>
        <p:nvSpPr>
          <p:cNvPr id="62" name="Shape 62"/>
          <p:cNvSpPr txBox="1"/>
          <p:nvPr>
            <p:ph idx="4" type="body"/>
          </p:nvPr>
        </p:nvSpPr>
        <p:spPr>
          <a:xfrm>
            <a:off x="4780026" y="2756581"/>
            <a:ext cx="3566159" cy="32003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63" name="Shape 6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4" name="Shape 6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5" name="Shape 6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66" name="Shape 66"/>
        <p:cNvGrpSpPr/>
        <p:nvPr/>
      </p:nvGrpSpPr>
      <p:grpSpPr>
        <a:xfrm>
          <a:off x="0" y="0"/>
          <a:ext cx="0" cy="0"/>
          <a:chOff x="0" y="0"/>
          <a:chExt cx="0" cy="0"/>
        </a:xfrm>
      </p:grpSpPr>
      <p:sp>
        <p:nvSpPr>
          <p:cNvPr id="67" name="Shape 67"/>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8" name="Shape 68"/>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69" name="Shape 69"/>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0" name="Shape 70"/>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71" name="Shape 71"/>
        <p:cNvGrpSpPr/>
        <p:nvPr/>
      </p:nvGrpSpPr>
      <p:grpSpPr>
        <a:xfrm>
          <a:off x="0" y="0"/>
          <a:ext cx="0" cy="0"/>
          <a:chOff x="0" y="0"/>
          <a:chExt cx="0" cy="0"/>
        </a:xfrm>
      </p:grpSpPr>
      <p:sp>
        <p:nvSpPr>
          <p:cNvPr id="72" name="Shape 72"/>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3" name="Shape 73"/>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74" name="Shape 74"/>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3F3F3F"/>
                </a:solidFill>
                <a:latin typeface="Century Gothic"/>
                <a:ea typeface="Century Gothic"/>
                <a:cs typeface="Century Gothic"/>
                <a:sym typeface="Century Gothic"/>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objTx">
  <p:cSld name="Content with Caption">
    <p:spTree>
      <p:nvGrpSpPr>
        <p:cNvPr id="75" name="Shape 75"/>
        <p:cNvGrpSpPr/>
        <p:nvPr/>
      </p:nvGrpSpPr>
      <p:grpSpPr>
        <a:xfrm>
          <a:off x="0" y="0"/>
          <a:ext cx="0" cy="0"/>
          <a:chOff x="0" y="0"/>
          <a:chExt cx="0" cy="0"/>
        </a:xfrm>
      </p:grpSpPr>
      <p:sp>
        <p:nvSpPr>
          <p:cNvPr id="76" name="Shape 76"/>
          <p:cNvSpPr/>
          <p:nvPr/>
        </p:nvSpPr>
        <p:spPr>
          <a:xfrm>
            <a:off x="184146" y="237743"/>
            <a:ext cx="6398514" cy="6382512"/>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77" name="Shape 77"/>
          <p:cNvSpPr/>
          <p:nvPr/>
        </p:nvSpPr>
        <p:spPr>
          <a:xfrm>
            <a:off x="6765289" y="237743"/>
            <a:ext cx="2194559" cy="6382512"/>
          </a:xfrm>
          <a:prstGeom prst="rect">
            <a:avLst/>
          </a:prstGeom>
          <a:solidFill>
            <a:schemeClr val="accent1"/>
          </a:solidFill>
          <a:ln>
            <a:noFill/>
          </a:ln>
        </p:spPr>
        <p:txBody>
          <a:bodyPr anchorCtr="0" anchor="ctr" bIns="91425" lIns="91425" rIns="91425" wrap="square" tIns="91425">
            <a:noAutofit/>
          </a:bodyPr>
          <a:lstStyle/>
          <a:p>
            <a:pPr lvl="0">
              <a:spcBef>
                <a:spcPts val="0"/>
              </a:spcBef>
              <a:buNone/>
            </a:pPr>
            <a:r>
              <a:t/>
            </a:r>
            <a:endParaRPr/>
          </a:p>
        </p:txBody>
      </p:sp>
      <p:sp>
        <p:nvSpPr>
          <p:cNvPr id="78" name="Shape 78"/>
          <p:cNvSpPr txBox="1"/>
          <p:nvPr>
            <p:ph type="title"/>
          </p:nvPr>
        </p:nvSpPr>
        <p:spPr>
          <a:xfrm>
            <a:off x="6972300" y="607391"/>
            <a:ext cx="1823084" cy="16459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FFFFFF"/>
              </a:buClr>
              <a:buFont typeface="Century Gothic"/>
              <a:buNone/>
              <a:defRPr b="0" i="0" sz="2800" u="none" cap="none" strike="noStrike">
                <a:solidFill>
                  <a:srgbClr val="FFFFFF"/>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9" name="Shape 79"/>
          <p:cNvSpPr txBox="1"/>
          <p:nvPr>
            <p:ph idx="1" type="body"/>
          </p:nvPr>
        </p:nvSpPr>
        <p:spPr>
          <a:xfrm>
            <a:off x="514350" y="609600"/>
            <a:ext cx="5829299" cy="533399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80" name="Shape 80"/>
          <p:cNvSpPr txBox="1"/>
          <p:nvPr>
            <p:ph idx="2" type="body"/>
          </p:nvPr>
        </p:nvSpPr>
        <p:spPr>
          <a:xfrm>
            <a:off x="6972300" y="2286000"/>
            <a:ext cx="1823084" cy="3505200"/>
          </a:xfrm>
          <a:prstGeom prst="rect">
            <a:avLst/>
          </a:prstGeom>
          <a:noFill/>
          <a:ln>
            <a:noFill/>
          </a:ln>
        </p:spPr>
        <p:txBody>
          <a:bodyPr anchorCtr="0" anchor="t" bIns="91425" lIns="91425" rIns="91425" wrap="square" tIns="91425"/>
          <a:lstStyle>
            <a:lvl1pPr indent="0" lvl="0" marL="0" marR="0" rtl="0" algn="l">
              <a:lnSpc>
                <a:spcPct val="110000"/>
              </a:lnSpc>
              <a:spcBef>
                <a:spcPts val="800"/>
              </a:spcBef>
              <a:spcAft>
                <a:spcPts val="0"/>
              </a:spcAft>
              <a:buClr>
                <a:srgbClr val="262626"/>
              </a:buClr>
              <a:buFont typeface="Garamond"/>
              <a:buNone/>
              <a:defRPr b="0" i="0" sz="1400" u="none" cap="none" strike="noStrike">
                <a:solidFill>
                  <a:srgbClr val="FFFFFF"/>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2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0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9pPr>
          </a:lstStyle>
          <a:p/>
        </p:txBody>
      </p:sp>
      <p:sp>
        <p:nvSpPr>
          <p:cNvPr id="81" name="Shape 81"/>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82" name="Shape 82"/>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r">
              <a:spcBef>
                <a:spcPts val="0"/>
              </a:spcBef>
              <a:buNone/>
              <a:defRPr sz="1000">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83" name="Shape 83"/>
          <p:cNvSpPr txBox="1"/>
          <p:nvPr>
            <p:ph idx="12" type="sldNum"/>
          </p:nvPr>
        </p:nvSpPr>
        <p:spPr>
          <a:xfrm>
            <a:off x="7795257" y="622300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FFFFFF"/>
                </a:solidFill>
                <a:latin typeface="Century Gothic"/>
                <a:ea typeface="Century Gothic"/>
                <a:cs typeface="Century Gothic"/>
                <a:sym typeface="Century Gothic"/>
              </a:rPr>
              <a:t>‹#›</a:t>
            </a:fld>
          </a:p>
        </p:txBody>
      </p:sp>
      <p:sp>
        <p:nvSpPr>
          <p:cNvPr id="84" name="Shape 84"/>
          <p:cNvSpPr/>
          <p:nvPr/>
        </p:nvSpPr>
        <p:spPr>
          <a:xfrm>
            <a:off x="6868160" y="374904"/>
            <a:ext cx="1988820" cy="6108191"/>
          </a:xfrm>
          <a:prstGeom prst="rect">
            <a:avLst/>
          </a:prstGeom>
          <a:noFill/>
          <a:ln cap="sq" cmpd="sng" w="9525">
            <a:solidFill>
              <a:srgbClr val="FFFFF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picTx">
  <p:cSld name="Picture with Caption">
    <p:spTree>
      <p:nvGrpSpPr>
        <p:cNvPr id="85" name="Shape 85"/>
        <p:cNvGrpSpPr/>
        <p:nvPr/>
      </p:nvGrpSpPr>
      <p:grpSpPr>
        <a:xfrm>
          <a:off x="0" y="0"/>
          <a:ext cx="0" cy="0"/>
          <a:chOff x="0" y="0"/>
          <a:chExt cx="0" cy="0"/>
        </a:xfrm>
      </p:grpSpPr>
      <p:sp>
        <p:nvSpPr>
          <p:cNvPr id="86" name="Shape 86"/>
          <p:cNvSpPr/>
          <p:nvPr/>
        </p:nvSpPr>
        <p:spPr>
          <a:xfrm>
            <a:off x="6765289" y="237743"/>
            <a:ext cx="2194559" cy="6382512"/>
          </a:xfrm>
          <a:prstGeom prst="rect">
            <a:avLst/>
          </a:prstGeom>
          <a:solidFill>
            <a:schemeClr val="accent1"/>
          </a:solidFill>
          <a:ln>
            <a:noFill/>
          </a:ln>
        </p:spPr>
        <p:txBody>
          <a:bodyPr anchorCtr="0" anchor="ctr" bIns="91425" lIns="91425" rIns="91425" wrap="square" tIns="91425">
            <a:noAutofit/>
          </a:bodyPr>
          <a:lstStyle/>
          <a:p>
            <a:pPr lvl="0">
              <a:spcBef>
                <a:spcPts val="0"/>
              </a:spcBef>
              <a:buNone/>
            </a:pPr>
            <a:r>
              <a:t/>
            </a:r>
            <a:endParaRPr/>
          </a:p>
        </p:txBody>
      </p:sp>
      <p:sp>
        <p:nvSpPr>
          <p:cNvPr id="87" name="Shape 87"/>
          <p:cNvSpPr txBox="1"/>
          <p:nvPr>
            <p:ph type="title"/>
          </p:nvPr>
        </p:nvSpPr>
        <p:spPr>
          <a:xfrm>
            <a:off x="6972300" y="603504"/>
            <a:ext cx="1824227" cy="1645920"/>
          </a:xfrm>
          <a:prstGeom prst="rect">
            <a:avLst/>
          </a:prstGeom>
          <a:noFill/>
          <a:ln>
            <a:noFill/>
          </a:ln>
        </p:spPr>
        <p:txBody>
          <a:bodyPr anchorCtr="0" anchor="b" bIns="91425" lIns="91425" rIns="91425" wrap="square" tIns="91425"/>
          <a:lstStyle>
            <a:lvl1pPr indent="0" lvl="0" marL="0" marR="0" rtl="0" algn="l">
              <a:lnSpc>
                <a:spcPct val="90000"/>
              </a:lnSpc>
              <a:spcBef>
                <a:spcPts val="0"/>
              </a:spcBef>
              <a:buClr>
                <a:srgbClr val="FFFFFF"/>
              </a:buClr>
              <a:buFont typeface="Century Gothic"/>
              <a:buNone/>
              <a:defRPr b="0" i="0" sz="2800" u="none" cap="none" strike="noStrike">
                <a:solidFill>
                  <a:srgbClr val="FFFFFF"/>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8" name="Shape 88"/>
          <p:cNvSpPr/>
          <p:nvPr>
            <p:ph idx="2" type="pic"/>
          </p:nvPr>
        </p:nvSpPr>
        <p:spPr>
          <a:xfrm>
            <a:off x="171448" y="237743"/>
            <a:ext cx="6398514" cy="6382512"/>
          </a:xfrm>
          <a:prstGeom prst="rect">
            <a:avLst/>
          </a:prstGeom>
          <a:solidFill>
            <a:srgbClr val="76CEEF"/>
          </a:solidFill>
          <a:ln>
            <a:noFill/>
          </a:ln>
        </p:spPr>
        <p:txBody>
          <a:bodyPr anchorCtr="0" anchor="t" bIns="91425" lIns="91425" rIns="91425" wrap="square" tIns="91425"/>
          <a:lstStyle>
            <a:lvl1pPr indent="0" lvl="0" marL="0" marR="0" rtl="0" algn="l">
              <a:lnSpc>
                <a:spcPct val="100000"/>
              </a:lnSpc>
              <a:spcBef>
                <a:spcPts val="900"/>
              </a:spcBef>
              <a:spcAft>
                <a:spcPts val="0"/>
              </a:spcAft>
              <a:buClr>
                <a:srgbClr val="262626"/>
              </a:buClr>
              <a:buFont typeface="Garamond"/>
              <a:buNone/>
              <a:defRPr b="0" i="0" sz="3200" u="none" cap="none" strike="noStrike">
                <a:solidFill>
                  <a:schemeClr val="dk1"/>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28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24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2000" u="none" cap="none" strike="noStrike">
                <a:solidFill>
                  <a:schemeClr val="dk1"/>
                </a:solidFill>
                <a:latin typeface="Century Gothic"/>
                <a:ea typeface="Century Gothic"/>
                <a:cs typeface="Century Gothic"/>
                <a:sym typeface="Century Gothic"/>
              </a:defRPr>
            </a:lvl9pPr>
          </a:lstStyle>
          <a:p/>
        </p:txBody>
      </p:sp>
      <p:sp>
        <p:nvSpPr>
          <p:cNvPr id="89" name="Shape 89"/>
          <p:cNvSpPr txBox="1"/>
          <p:nvPr>
            <p:ph idx="1" type="body"/>
          </p:nvPr>
        </p:nvSpPr>
        <p:spPr>
          <a:xfrm>
            <a:off x="6972300" y="2286000"/>
            <a:ext cx="1824227" cy="3502152"/>
          </a:xfrm>
          <a:prstGeom prst="rect">
            <a:avLst/>
          </a:prstGeom>
          <a:noFill/>
          <a:ln>
            <a:noFill/>
          </a:ln>
        </p:spPr>
        <p:txBody>
          <a:bodyPr anchorCtr="0" anchor="t" bIns="91425" lIns="91425" rIns="91425" wrap="square" tIns="91425"/>
          <a:lstStyle>
            <a:lvl1pPr indent="0" lvl="0" marL="0" marR="0" rtl="0" algn="l">
              <a:lnSpc>
                <a:spcPct val="110000"/>
              </a:lnSpc>
              <a:spcBef>
                <a:spcPts val="800"/>
              </a:spcBef>
              <a:spcAft>
                <a:spcPts val="0"/>
              </a:spcAft>
              <a:buClr>
                <a:srgbClr val="262626"/>
              </a:buClr>
              <a:buFont typeface="Garamond"/>
              <a:buNone/>
              <a:defRPr b="0" i="0" sz="1400" u="none" cap="none" strike="noStrike">
                <a:solidFill>
                  <a:srgbClr val="FFFFFF"/>
                </a:solidFill>
                <a:latin typeface="Century Gothic"/>
                <a:ea typeface="Century Gothic"/>
                <a:cs typeface="Century Gothic"/>
                <a:sym typeface="Century Gothic"/>
              </a:defRPr>
            </a:lvl1pPr>
            <a:lvl2pPr indent="0" lvl="1" marL="457200" marR="0" rtl="0" algn="l">
              <a:lnSpc>
                <a:spcPct val="100000"/>
              </a:lnSpc>
              <a:spcBef>
                <a:spcPts val="500"/>
              </a:spcBef>
              <a:buClr>
                <a:srgbClr val="262626"/>
              </a:buClr>
              <a:buFont typeface="Garamond"/>
              <a:buNone/>
              <a:defRPr b="0" i="0" sz="1200" u="none" cap="none" strike="noStrike">
                <a:solidFill>
                  <a:schemeClr val="dk1"/>
                </a:solidFill>
                <a:latin typeface="Century Gothic"/>
                <a:ea typeface="Century Gothic"/>
                <a:cs typeface="Century Gothic"/>
                <a:sym typeface="Century Gothic"/>
              </a:defRPr>
            </a:lvl2pPr>
            <a:lvl3pPr indent="0" lvl="2" marL="914400" marR="0" rtl="0" algn="l">
              <a:lnSpc>
                <a:spcPct val="100000"/>
              </a:lnSpc>
              <a:spcBef>
                <a:spcPts val="500"/>
              </a:spcBef>
              <a:buClr>
                <a:srgbClr val="262626"/>
              </a:buClr>
              <a:buFont typeface="Garamond"/>
              <a:buNone/>
              <a:defRPr b="0" i="0" sz="1000" u="none" cap="none" strike="noStrike">
                <a:solidFill>
                  <a:schemeClr val="dk1"/>
                </a:solidFill>
                <a:latin typeface="Century Gothic"/>
                <a:ea typeface="Century Gothic"/>
                <a:cs typeface="Century Gothic"/>
                <a:sym typeface="Century Gothic"/>
              </a:defRPr>
            </a:lvl3pPr>
            <a:lvl4pPr indent="0" lvl="3" marL="1371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4pPr>
            <a:lvl5pPr indent="0" lvl="4" marL="18288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5pPr>
            <a:lvl6pPr indent="0" lvl="5" marL="22860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6pPr>
            <a:lvl7pPr indent="0" lvl="6" marL="27432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7pPr>
            <a:lvl8pPr indent="0" lvl="7" marL="32004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8pPr>
            <a:lvl9pPr indent="0" lvl="8" marL="3657600" marR="0" rtl="0" algn="l">
              <a:lnSpc>
                <a:spcPct val="100000"/>
              </a:lnSpc>
              <a:spcBef>
                <a:spcPts val="500"/>
              </a:spcBef>
              <a:buClr>
                <a:srgbClr val="262626"/>
              </a:buClr>
              <a:buFont typeface="Garamond"/>
              <a:buNone/>
              <a:defRPr b="0" i="0" sz="900" u="none" cap="none" strike="noStrike">
                <a:solidFill>
                  <a:schemeClr val="dk1"/>
                </a:solidFill>
                <a:latin typeface="Century Gothic"/>
                <a:ea typeface="Century Gothic"/>
                <a:cs typeface="Century Gothic"/>
                <a:sym typeface="Century Gothic"/>
              </a:defRPr>
            </a:lvl9pPr>
          </a:lstStyle>
          <a:p/>
        </p:txBody>
      </p:sp>
      <p:sp>
        <p:nvSpPr>
          <p:cNvPr id="90" name="Shape 90"/>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sz="1000">
                <a:solidFill>
                  <a:srgbClr val="FFFFF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1" name="Shape 91"/>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r">
              <a:spcBef>
                <a:spcPts val="0"/>
              </a:spcBef>
              <a:buNone/>
              <a:defRPr sz="1000">
                <a:solidFill>
                  <a:srgbClr val="FFFFF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92" name="Shape 92"/>
          <p:cNvSpPr txBox="1"/>
          <p:nvPr>
            <p:ph idx="12" type="sldNum"/>
          </p:nvPr>
        </p:nvSpPr>
        <p:spPr>
          <a:xfrm>
            <a:off x="7797546" y="6227064"/>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GB" sz="1000">
                <a:solidFill>
                  <a:srgbClr val="FFFFFF"/>
                </a:solidFill>
                <a:latin typeface="Century Gothic"/>
                <a:ea typeface="Century Gothic"/>
                <a:cs typeface="Century Gothic"/>
                <a:sym typeface="Century Gothic"/>
              </a:rPr>
              <a:t>‹#›</a:t>
            </a:fld>
          </a:p>
        </p:txBody>
      </p:sp>
      <p:sp>
        <p:nvSpPr>
          <p:cNvPr id="93" name="Shape 93"/>
          <p:cNvSpPr/>
          <p:nvPr/>
        </p:nvSpPr>
        <p:spPr>
          <a:xfrm>
            <a:off x="6868160" y="374904"/>
            <a:ext cx="1988820" cy="6108191"/>
          </a:xfrm>
          <a:prstGeom prst="rect">
            <a:avLst/>
          </a:prstGeom>
          <a:noFill/>
          <a:ln cap="sq" cmpd="sng" w="9525">
            <a:solidFill>
              <a:srgbClr val="FFFFFF"/>
            </a:solidFill>
            <a:prstDash val="solid"/>
            <a:miter lim="800000"/>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6"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 name="Shape 9"/>
        <p:cNvGrpSpPr/>
        <p:nvPr/>
      </p:nvGrpSpPr>
      <p:grpSpPr>
        <a:xfrm>
          <a:off x="0" y="0"/>
          <a:ext cx="0" cy="0"/>
          <a:chOff x="0" y="0"/>
          <a:chExt cx="0" cy="0"/>
        </a:xfrm>
      </p:grpSpPr>
      <p:sp>
        <p:nvSpPr>
          <p:cNvPr id="10" name="Shape 10"/>
          <p:cNvSpPr/>
          <p:nvPr/>
        </p:nvSpPr>
        <p:spPr>
          <a:xfrm>
            <a:off x="176021" y="237743"/>
            <a:ext cx="8791955" cy="6382512"/>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11" name="Shape 11"/>
          <p:cNvSpPr txBox="1"/>
          <p:nvPr>
            <p:ph type="title"/>
          </p:nvPr>
        </p:nvSpPr>
        <p:spPr>
          <a:xfrm>
            <a:off x="800100" y="642593"/>
            <a:ext cx="7543800" cy="1371599"/>
          </a:xfrm>
          <a:prstGeom prst="rect">
            <a:avLst/>
          </a:prstGeom>
          <a:noFill/>
          <a:ln>
            <a:noFill/>
          </a:ln>
        </p:spPr>
        <p:txBody>
          <a:bodyPr anchorCtr="0" anchor="ctr" bIns="91425" lIns="91425" rIns="91425" wrap="square" tIns="91425"/>
          <a:lstStyle>
            <a:lvl1pPr indent="0" lvl="0" marL="0" marR="0" rtl="0" algn="l">
              <a:lnSpc>
                <a:spcPct val="90000"/>
              </a:lnSpc>
              <a:spcBef>
                <a:spcPts val="0"/>
              </a:spcBef>
              <a:buClr>
                <a:srgbClr val="262626"/>
              </a:buClr>
              <a:buFont typeface="Century Gothic"/>
              <a:buNone/>
              <a:defRPr b="0" i="0" sz="4800" u="none" cap="none" strike="noStrike">
                <a:solidFill>
                  <a:srgbClr val="262626"/>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 name="Shape 12"/>
          <p:cNvSpPr txBox="1"/>
          <p:nvPr>
            <p:ph idx="1" type="body"/>
          </p:nvPr>
        </p:nvSpPr>
        <p:spPr>
          <a:xfrm>
            <a:off x="800100" y="2103119"/>
            <a:ext cx="7543800" cy="3931919"/>
          </a:xfrm>
          <a:prstGeom prst="rect">
            <a:avLst/>
          </a:prstGeom>
          <a:noFill/>
          <a:ln>
            <a:noFill/>
          </a:ln>
        </p:spPr>
        <p:txBody>
          <a:bodyPr anchorCtr="0" anchor="t" bIns="91425" lIns="91425" rIns="91425" wrap="square" tIns="91425"/>
          <a:lstStyle>
            <a:lvl1pPr indent="-68579" lvl="0" marL="182880" marR="0" rtl="0" algn="l">
              <a:lnSpc>
                <a:spcPct val="100000"/>
              </a:lnSpc>
              <a:spcBef>
                <a:spcPts val="900"/>
              </a:spcBef>
              <a:spcAft>
                <a:spcPts val="0"/>
              </a:spcAft>
              <a:buClr>
                <a:srgbClr val="262626"/>
              </a:buClr>
              <a:buSzPct val="100000"/>
              <a:buFont typeface="Garamond"/>
              <a:buChar char="◦"/>
              <a:defRPr b="0" i="0" sz="1800" u="none" cap="none" strike="noStrike">
                <a:solidFill>
                  <a:schemeClr val="dk1"/>
                </a:solidFill>
                <a:latin typeface="Century Gothic"/>
                <a:ea typeface="Century Gothic"/>
                <a:cs typeface="Century Gothic"/>
                <a:sym typeface="Century Gothic"/>
              </a:defRPr>
            </a:lvl1pPr>
            <a:lvl2pPr indent="-88900" lvl="1" marL="457200" marR="0" rtl="0" algn="l">
              <a:lnSpc>
                <a:spcPct val="100000"/>
              </a:lnSpc>
              <a:spcBef>
                <a:spcPts val="500"/>
              </a:spcBef>
              <a:buClr>
                <a:srgbClr val="262626"/>
              </a:buClr>
              <a:buSzPct val="100000"/>
              <a:buFont typeface="Garamond"/>
              <a:buChar char="◦"/>
              <a:defRPr b="0" i="0" sz="1600" u="none" cap="none" strike="noStrike">
                <a:solidFill>
                  <a:schemeClr val="dk1"/>
                </a:solidFill>
                <a:latin typeface="Century Gothic"/>
                <a:ea typeface="Century Gothic"/>
                <a:cs typeface="Century Gothic"/>
                <a:sym typeface="Century Gothic"/>
              </a:defRPr>
            </a:lvl2pPr>
            <a:lvl3pPr indent="-96519" lvl="2" marL="73152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3pPr>
            <a:lvl4pPr indent="-104139" lvl="3" marL="100583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4pPr>
            <a:lvl5pPr indent="-99060" lvl="4" marL="128016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5pPr>
            <a:lvl6pPr indent="-152200" lvl="5" marL="16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6pPr>
            <a:lvl7pPr indent="-147399" lvl="6" marL="1899999"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7pPr>
            <a:lvl8pPr indent="-142600" lvl="7" marL="22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8pPr>
            <a:lvl9pPr indent="-150499" lvl="8" marL="2500000" marR="0" rtl="0" algn="l">
              <a:lnSpc>
                <a:spcPct val="100000"/>
              </a:lnSpc>
              <a:spcBef>
                <a:spcPts val="500"/>
              </a:spcBef>
              <a:buClr>
                <a:srgbClr val="262626"/>
              </a:buClr>
              <a:buSzPct val="100000"/>
              <a:buFont typeface="Garamond"/>
              <a:buChar char="◦"/>
              <a:defRPr b="0" i="0" sz="1400" u="none" cap="none" strike="noStrike">
                <a:solidFill>
                  <a:schemeClr val="dk1"/>
                </a:solidFill>
                <a:latin typeface="Century Gothic"/>
                <a:ea typeface="Century Gothic"/>
                <a:cs typeface="Century Gothic"/>
                <a:sym typeface="Century Gothic"/>
              </a:defRPr>
            </a:lvl9pPr>
          </a:lstStyle>
          <a:p/>
        </p:txBody>
      </p:sp>
      <p:sp>
        <p:nvSpPr>
          <p:cNvPr id="13" name="Shape 13"/>
          <p:cNvSpPr txBox="1"/>
          <p:nvPr>
            <p:ph idx="10" type="dt"/>
          </p:nvPr>
        </p:nvSpPr>
        <p:spPr>
          <a:xfrm>
            <a:off x="205739" y="6307671"/>
            <a:ext cx="2057400" cy="274319"/>
          </a:xfrm>
          <a:prstGeom prst="rect">
            <a:avLst/>
          </a:prstGeom>
          <a:noFill/>
          <a:ln>
            <a:noFill/>
          </a:ln>
        </p:spPr>
        <p:txBody>
          <a:bodyPr anchorCtr="0" anchor="b" bIns="91425" lIns="91425" rIns="91425" wrap="square" tIns="91425"/>
          <a:lstStyle>
            <a:lvl1pPr indent="0" lvl="0" marL="0" marR="0" rtl="0" algn="l">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4" name="Shape 14"/>
          <p:cNvSpPr txBox="1"/>
          <p:nvPr>
            <p:ph idx="11" type="ftr"/>
          </p:nvPr>
        </p:nvSpPr>
        <p:spPr>
          <a:xfrm>
            <a:off x="2617469" y="6307671"/>
            <a:ext cx="3909060" cy="274319"/>
          </a:xfrm>
          <a:prstGeom prst="rect">
            <a:avLst/>
          </a:prstGeom>
          <a:noFill/>
          <a:ln>
            <a:noFill/>
          </a:ln>
        </p:spPr>
        <p:txBody>
          <a:bodyPr anchorCtr="0" anchor="b" bIns="91425" lIns="91425" rIns="91425" wrap="square" tIns="91425"/>
          <a:lstStyle>
            <a:lvl1pPr indent="0" lvl="0" marL="0" marR="0" rtl="0" algn="ctr">
              <a:spcBef>
                <a:spcPts val="0"/>
              </a:spcBef>
              <a:buNone/>
              <a:defRPr b="0" i="0" sz="1000" u="none" cap="none" strike="noStrike">
                <a:solidFill>
                  <a:srgbClr val="3F3F3F"/>
                </a:solidFill>
                <a:latin typeface="Century Gothic"/>
                <a:ea typeface="Century Gothic"/>
                <a:cs typeface="Century Gothic"/>
                <a:sym typeface="Century Gothic"/>
              </a:defRPr>
            </a:lvl1pPr>
            <a:lvl2pPr indent="0" lvl="1" marL="457200" marR="0" rtl="0" algn="l">
              <a:spcBef>
                <a:spcPts val="0"/>
              </a:spcBef>
              <a:buNone/>
              <a:defRPr b="0" i="0" sz="1800" u="none" cap="none" strike="noStrike">
                <a:solidFill>
                  <a:schemeClr val="dk1"/>
                </a:solidFill>
                <a:latin typeface="Century Gothic"/>
                <a:ea typeface="Century Gothic"/>
                <a:cs typeface="Century Gothic"/>
                <a:sym typeface="Century Gothic"/>
              </a:defRPr>
            </a:lvl2pPr>
            <a:lvl3pPr indent="0" lvl="2" marL="914400" marR="0" rtl="0" algn="l">
              <a:spcBef>
                <a:spcPts val="0"/>
              </a:spcBef>
              <a:buNone/>
              <a:defRPr b="0" i="0" sz="1800" u="none" cap="none" strike="noStrike">
                <a:solidFill>
                  <a:schemeClr val="dk1"/>
                </a:solidFill>
                <a:latin typeface="Century Gothic"/>
                <a:ea typeface="Century Gothic"/>
                <a:cs typeface="Century Gothic"/>
                <a:sym typeface="Century Gothic"/>
              </a:defRPr>
            </a:lvl3pPr>
            <a:lvl4pPr indent="0" lvl="3" marL="1371600" marR="0" rtl="0" algn="l">
              <a:spcBef>
                <a:spcPts val="0"/>
              </a:spcBef>
              <a:buNone/>
              <a:defRPr b="0" i="0" sz="1800" u="none" cap="none" strike="noStrike">
                <a:solidFill>
                  <a:schemeClr val="dk1"/>
                </a:solidFill>
                <a:latin typeface="Century Gothic"/>
                <a:ea typeface="Century Gothic"/>
                <a:cs typeface="Century Gothic"/>
                <a:sym typeface="Century Gothic"/>
              </a:defRPr>
            </a:lvl4pPr>
            <a:lvl5pPr indent="0" lvl="4" marL="1828800" marR="0" rtl="0" algn="l">
              <a:spcBef>
                <a:spcPts val="0"/>
              </a:spcBef>
              <a:buNone/>
              <a:defRPr b="0" i="0" sz="1800" u="none" cap="none" strike="noStrike">
                <a:solidFill>
                  <a:schemeClr val="dk1"/>
                </a:solidFill>
                <a:latin typeface="Century Gothic"/>
                <a:ea typeface="Century Gothic"/>
                <a:cs typeface="Century Gothic"/>
                <a:sym typeface="Century Gothic"/>
              </a:defRPr>
            </a:lvl5pPr>
            <a:lvl6pPr indent="0" lvl="5" marL="2286000" marR="0" rtl="0" algn="l">
              <a:spcBef>
                <a:spcPts val="0"/>
              </a:spcBef>
              <a:buNone/>
              <a:defRPr b="0" i="0" sz="1800" u="none" cap="none" strike="noStrike">
                <a:solidFill>
                  <a:schemeClr val="dk1"/>
                </a:solidFill>
                <a:latin typeface="Century Gothic"/>
                <a:ea typeface="Century Gothic"/>
                <a:cs typeface="Century Gothic"/>
                <a:sym typeface="Century Gothic"/>
              </a:defRPr>
            </a:lvl6pPr>
            <a:lvl7pPr indent="0" lvl="6" marL="2743200" marR="0" rtl="0" algn="l">
              <a:spcBef>
                <a:spcPts val="0"/>
              </a:spcBef>
              <a:buNone/>
              <a:defRPr b="0" i="0" sz="1800" u="none" cap="none" strike="noStrike">
                <a:solidFill>
                  <a:schemeClr val="dk1"/>
                </a:solidFill>
                <a:latin typeface="Century Gothic"/>
                <a:ea typeface="Century Gothic"/>
                <a:cs typeface="Century Gothic"/>
                <a:sym typeface="Century Gothic"/>
              </a:defRPr>
            </a:lvl7pPr>
            <a:lvl8pPr indent="0" lvl="7" marL="3200400" marR="0" rtl="0" algn="l">
              <a:spcBef>
                <a:spcPts val="0"/>
              </a:spcBef>
              <a:buNone/>
              <a:defRPr b="0" i="0" sz="1800" u="none" cap="none" strike="noStrike">
                <a:solidFill>
                  <a:schemeClr val="dk1"/>
                </a:solidFill>
                <a:latin typeface="Century Gothic"/>
                <a:ea typeface="Century Gothic"/>
                <a:cs typeface="Century Gothic"/>
                <a:sym typeface="Century Gothic"/>
              </a:defRPr>
            </a:lvl8pPr>
            <a:lvl9pPr indent="0" lvl="8" marL="3657600" marR="0" rtl="0" algn="l">
              <a:spcBef>
                <a:spcPts val="0"/>
              </a:spcBef>
              <a:buNone/>
              <a:defRPr b="0" i="0" sz="1800" u="none" cap="none" strike="noStrike">
                <a:solidFill>
                  <a:schemeClr val="dk1"/>
                </a:solidFill>
                <a:latin typeface="Century Gothic"/>
                <a:ea typeface="Century Gothic"/>
                <a:cs typeface="Century Gothic"/>
                <a:sym typeface="Century Gothic"/>
              </a:defRPr>
            </a:lvl9pPr>
          </a:lstStyle>
          <a:p/>
        </p:txBody>
      </p:sp>
      <p:sp>
        <p:nvSpPr>
          <p:cNvPr id="15" name="Shape 15"/>
          <p:cNvSpPr txBox="1"/>
          <p:nvPr>
            <p:ph idx="12" type="sldNum"/>
          </p:nvPr>
        </p:nvSpPr>
        <p:spPr>
          <a:xfrm>
            <a:off x="7852410" y="6307671"/>
            <a:ext cx="1097279" cy="274319"/>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GB" sz="1000" u="none" cap="none" strike="noStrike">
                <a:solidFill>
                  <a:srgbClr val="3F3F3F"/>
                </a:solidFill>
                <a:latin typeface="Century Gothic"/>
                <a:ea typeface="Century Gothic"/>
                <a:cs typeface="Century Gothic"/>
                <a:sym typeface="Century Gothic"/>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www.youtube.com/watch?v=D0QOSqQQMrw&am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ctrTitle"/>
          </p:nvPr>
        </p:nvSpPr>
        <p:spPr>
          <a:xfrm>
            <a:off x="1171280" y="2091263"/>
            <a:ext cx="6801439" cy="2590800"/>
          </a:xfrm>
          <a:prstGeom prst="rect">
            <a:avLst/>
          </a:prstGeom>
          <a:noFill/>
          <a:ln>
            <a:noFill/>
          </a:ln>
        </p:spPr>
        <p:txBody>
          <a:bodyPr anchorCtr="0" anchor="ctr" bIns="45700" lIns="91425" rIns="91425" wrap="square" tIns="45700">
            <a:noAutofit/>
          </a:bodyPr>
          <a:lstStyle/>
          <a:p>
            <a:pPr indent="0" lvl="0" marL="0" marR="0" rtl="0" algn="ctr">
              <a:lnSpc>
                <a:spcPct val="83000"/>
              </a:lnSpc>
              <a:spcBef>
                <a:spcPts val="0"/>
              </a:spcBef>
              <a:buClr>
                <a:srgbClr val="262626"/>
              </a:buClr>
              <a:buSzPct val="25000"/>
              <a:buFont typeface="Century Gothic"/>
              <a:buNone/>
            </a:pPr>
            <a:r>
              <a:t/>
            </a:r>
            <a:endParaRPr b="0" i="0" sz="7200" u="none" cap="none" strike="noStrike">
              <a:solidFill>
                <a:srgbClr val="262626"/>
              </a:solidFill>
              <a:latin typeface="Century Gothic"/>
              <a:ea typeface="Century Gothic"/>
              <a:cs typeface="Century Gothic"/>
              <a:sym typeface="Century Gothic"/>
            </a:endParaRPr>
          </a:p>
        </p:txBody>
      </p:sp>
      <p:sp>
        <p:nvSpPr>
          <p:cNvPr id="134" name="Shape 134"/>
          <p:cNvSpPr txBox="1"/>
          <p:nvPr>
            <p:ph idx="1" type="subTitle"/>
          </p:nvPr>
        </p:nvSpPr>
        <p:spPr>
          <a:xfrm>
            <a:off x="1171575" y="4682062"/>
            <a:ext cx="6803136" cy="4572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262626"/>
              </a:buClr>
              <a:buSzPct val="25000"/>
              <a:buFont typeface="Garamond"/>
              <a:buNone/>
            </a:pPr>
            <a:r>
              <a:t/>
            </a:r>
            <a:endParaRPr b="0" i="0" sz="1600" u="none" cap="none" strike="noStrike">
              <a:solidFill>
                <a:schemeClr val="dk1"/>
              </a:solidFill>
              <a:latin typeface="Century Gothic"/>
              <a:ea typeface="Century Gothic"/>
              <a:cs typeface="Century Gothic"/>
              <a:sym typeface="Century Gothic"/>
            </a:endParaRPr>
          </a:p>
        </p:txBody>
      </p:sp>
      <p:sp>
        <p:nvSpPr>
          <p:cNvPr id="135" name="Shape 135"/>
          <p:cNvSpPr/>
          <p:nvPr/>
        </p:nvSpPr>
        <p:spPr>
          <a:xfrm>
            <a:off x="0" y="0"/>
            <a:ext cx="9144000" cy="6858000"/>
          </a:xfrm>
          <a:prstGeom prst="rect">
            <a:avLst/>
          </a:prstGeom>
          <a:solidFill>
            <a:schemeClr val="lt1"/>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entury Gothic"/>
              <a:ea typeface="Century Gothic"/>
              <a:cs typeface="Century Gothic"/>
              <a:sym typeface="Century Gothic"/>
            </a:endParaRPr>
          </a:p>
        </p:txBody>
      </p:sp>
      <p:sp>
        <p:nvSpPr>
          <p:cNvPr id="136" name="Shape 136"/>
          <p:cNvSpPr/>
          <p:nvPr/>
        </p:nvSpPr>
        <p:spPr>
          <a:xfrm>
            <a:off x="179512" y="188640"/>
            <a:ext cx="8784900" cy="6480599"/>
          </a:xfrm>
          <a:prstGeom prst="rect">
            <a:avLst/>
          </a:prstGeom>
          <a:solidFill>
            <a:srgbClr val="CC0000"/>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entury Gothic"/>
              <a:ea typeface="Century Gothic"/>
              <a:cs typeface="Century Gothic"/>
              <a:sym typeface="Century Gothic"/>
            </a:endParaRPr>
          </a:p>
        </p:txBody>
      </p:sp>
      <p:sp>
        <p:nvSpPr>
          <p:cNvPr id="137" name="Shape 137"/>
          <p:cNvSpPr txBox="1"/>
          <p:nvPr/>
        </p:nvSpPr>
        <p:spPr>
          <a:xfrm>
            <a:off x="1171279" y="1556791"/>
            <a:ext cx="6801439" cy="2590800"/>
          </a:xfrm>
          <a:prstGeom prst="rect">
            <a:avLst/>
          </a:prstGeom>
          <a:noFill/>
          <a:ln>
            <a:noFill/>
          </a:ln>
        </p:spPr>
        <p:txBody>
          <a:bodyPr anchorCtr="0" anchor="ctr" bIns="45700" lIns="91425" rIns="91425" wrap="square" tIns="45700">
            <a:noAutofit/>
          </a:bodyPr>
          <a:lstStyle/>
          <a:p>
            <a:pPr indent="0" lvl="0" marL="0" marR="0" rtl="0" algn="ctr">
              <a:lnSpc>
                <a:spcPct val="83000"/>
              </a:lnSpc>
              <a:spcBef>
                <a:spcPts val="0"/>
              </a:spcBef>
              <a:buClr>
                <a:schemeClr val="lt1"/>
              </a:buClr>
              <a:buSzPct val="25000"/>
              <a:buFont typeface="Century Gothic"/>
              <a:buNone/>
            </a:pPr>
            <a:r>
              <a:rPr b="0" i="0" lang="en-GB" sz="5400" u="none" cap="none" strike="noStrike">
                <a:solidFill>
                  <a:schemeClr val="lt1"/>
                </a:solidFill>
                <a:latin typeface="Century Gothic"/>
                <a:ea typeface="Century Gothic"/>
                <a:cs typeface="Century Gothic"/>
                <a:sym typeface="Century Gothic"/>
              </a:rPr>
              <a:t>5 STAR</a:t>
            </a:r>
          </a:p>
        </p:txBody>
      </p:sp>
      <p:sp>
        <p:nvSpPr>
          <p:cNvPr id="138" name="Shape 138"/>
          <p:cNvSpPr txBox="1"/>
          <p:nvPr/>
        </p:nvSpPr>
        <p:spPr>
          <a:xfrm>
            <a:off x="1171279" y="4377262"/>
            <a:ext cx="6803136" cy="457200"/>
          </a:xfrm>
          <a:prstGeom prst="rect">
            <a:avLst/>
          </a:prstGeom>
          <a:noFill/>
          <a:ln>
            <a:noFill/>
          </a:ln>
        </p:spPr>
        <p:txBody>
          <a:bodyPr anchorCtr="0" anchor="t" bIns="45700" lIns="91425" rIns="91425" wrap="square" tIns="45700">
            <a:noAutofit/>
          </a:bodyPr>
          <a:lstStyle/>
          <a:p>
            <a:pPr indent="0" lvl="0" marL="0" marR="0" rtl="0" algn="ctr">
              <a:lnSpc>
                <a:spcPct val="100000"/>
              </a:lnSpc>
              <a:spcBef>
                <a:spcPts val="0"/>
              </a:spcBef>
              <a:spcAft>
                <a:spcPts val="0"/>
              </a:spcAft>
              <a:buClr>
                <a:srgbClr val="262626"/>
              </a:buClr>
              <a:buSzPct val="25000"/>
              <a:buFont typeface="Garamond"/>
              <a:buNone/>
            </a:pPr>
            <a:r>
              <a:rPr b="0" i="0" lang="en-GB" sz="3200" u="none" cap="none" strike="noStrike">
                <a:solidFill>
                  <a:schemeClr val="lt1"/>
                </a:solidFill>
                <a:latin typeface="Century Gothic"/>
                <a:ea typeface="Century Gothic"/>
                <a:cs typeface="Century Gothic"/>
                <a:sym typeface="Century Gothic"/>
              </a:rPr>
              <a:t>Market Research</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Shape 218"/>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Case Study: 5 Star Windows &amp; Conservatories</a:t>
            </a:r>
          </a:p>
        </p:txBody>
      </p:sp>
      <p:sp>
        <p:nvSpPr>
          <p:cNvPr id="219" name="Shape 219"/>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In their own words (from their website):</a:t>
            </a:r>
          </a:p>
          <a:p>
            <a:pPr indent="0" lvl="0" marL="0" marR="0" rtl="0" algn="l">
              <a:lnSpc>
                <a:spcPct val="100000"/>
              </a:lnSpc>
              <a:spcBef>
                <a:spcPts val="0"/>
              </a:spcBef>
              <a:spcAft>
                <a:spcPts val="0"/>
              </a:spcAft>
              <a:buNone/>
            </a:pPr>
            <a:r>
              <a:t/>
            </a:r>
            <a:endParaRPr/>
          </a:p>
          <a:p>
            <a:pPr indent="-182880" lvl="0" marL="6400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At 5 Star Windows &amp; Conservatories, we design our products to make the most of your property. Our thoughtful options, numerous features and superior Customer service provide a level of comfort and pleasure that will transcend into all aspects of your life. It is our passionate pursuit of perfection that makes our Customers amongst the most satisfied in the UK today.</a:t>
            </a:r>
          </a:p>
          <a:p>
            <a:pPr indent="-182880" lvl="0" marL="6400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99.3% of our customers would recommend us.</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Case Study: 5 Star Windows &amp; Conservatories</a:t>
            </a:r>
          </a:p>
        </p:txBody>
      </p:sp>
      <p:sp>
        <p:nvSpPr>
          <p:cNvPr id="225" name="Shape 225"/>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Pre-video discussion:</a:t>
            </a:r>
          </a:p>
          <a:p>
            <a:pPr indent="-182880" lvl="0" marL="6400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How would you predict that 5 Star uses market research?</a:t>
            </a:r>
          </a:p>
          <a:p>
            <a:pPr indent="-182880" lvl="0" marL="6400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What sources should 5 Star utilize to do that research? </a:t>
            </a:r>
          </a:p>
          <a:p>
            <a:pPr indent="-182880" lvl="0" marL="6400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Shape 230"/>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Video</a:t>
            </a:r>
          </a:p>
        </p:txBody>
      </p:sp>
      <p:sp>
        <p:nvSpPr>
          <p:cNvPr id="231" name="Shape 231"/>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Embed/show video</a:t>
            </a:r>
          </a:p>
          <a:p>
            <a:pPr indent="-182880" lvl="0" marL="182880" marR="0" rtl="0" algn="l">
              <a:lnSpc>
                <a:spcPct val="100000"/>
              </a:lnSpc>
              <a:spcBef>
                <a:spcPts val="0"/>
              </a:spcBef>
              <a:spcAft>
                <a:spcPts val="0"/>
              </a:spcAft>
              <a:buClr>
                <a:srgbClr val="262626"/>
              </a:buClr>
              <a:buSzPct val="100000"/>
              <a:buFont typeface="Garamond"/>
              <a:buChar char="◦"/>
            </a:pPr>
            <a:r>
              <a:rPr lang="en-GB" u="sng">
                <a:solidFill>
                  <a:schemeClr val="hlink"/>
                </a:solidFill>
                <a:hlinkClick r:id="rId3"/>
              </a:rPr>
              <a:t>https://www.youtube.com/watch?v=D0QOSqQQMrw&amp;</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5" name="Shape 235"/>
        <p:cNvGrpSpPr/>
        <p:nvPr/>
      </p:nvGrpSpPr>
      <p:grpSpPr>
        <a:xfrm>
          <a:off x="0" y="0"/>
          <a:ext cx="0" cy="0"/>
          <a:chOff x="0" y="0"/>
          <a:chExt cx="0" cy="0"/>
        </a:xfrm>
      </p:grpSpPr>
      <p:sp>
        <p:nvSpPr>
          <p:cNvPr id="236" name="Shape 236"/>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Case Study Discussion Questions</a:t>
            </a:r>
          </a:p>
        </p:txBody>
      </p:sp>
      <p:sp>
        <p:nvSpPr>
          <p:cNvPr id="237" name="Shape 237"/>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Discuss the role that market research plays for 5 Star Windows &amp; Conservatories.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How does 5 Star Windows &amp; Conservatories collect its data? How does this compare with your pre-video predictions?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What surprises you about the role of market research?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If 5 Star Windows &amp; Conservatories hired you as market research a consultant, what would you recommend for other areas of market research, and other data sources? </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How do you feel that market research could play a role when developing your own enterprise</a:t>
            </a:r>
            <a:r>
              <a:rPr lang="en-GB"/>
              <a:t>?</a:t>
            </a:r>
            <a:r>
              <a:rPr b="0" i="0" lang="en-GB" sz="1800" u="none" cap="none" strike="noStrike">
                <a:solidFill>
                  <a:schemeClr val="dk1"/>
                </a:solidFill>
                <a:latin typeface="Century Gothic"/>
                <a:ea typeface="Century Gothic"/>
                <a:cs typeface="Century Gothic"/>
                <a:sym typeface="Century Gothic"/>
              </a:rPr>
              <a:t> Discuss with your team/group.</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Shape 143"/>
          <p:cNvSpPr txBox="1"/>
          <p:nvPr>
            <p:ph type="title"/>
          </p:nvPr>
        </p:nvSpPr>
        <p:spPr>
          <a:xfrm>
            <a:off x="800100" y="617918"/>
            <a:ext cx="7543800" cy="1371600"/>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Learning Objectives</a:t>
            </a:r>
          </a:p>
        </p:txBody>
      </p:sp>
      <p:sp>
        <p:nvSpPr>
          <p:cNvPr id="144" name="Shape 144"/>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Propose alternatives and improved ways of conducting a business based on research into other businesses.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Analyse the role of market research and business planning in running a successful enterprise.</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Shape 150"/>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00" u="none" cap="none" strike="noStrike">
                <a:solidFill>
                  <a:srgbClr val="262626"/>
                </a:solidFill>
                <a:latin typeface="Century Gothic"/>
                <a:ea typeface="Century Gothic"/>
                <a:cs typeface="Century Gothic"/>
                <a:sym typeface="Century Gothic"/>
              </a:rPr>
              <a:t>Why Do We Need Market Research?</a:t>
            </a:r>
          </a:p>
        </p:txBody>
      </p:sp>
      <p:sp>
        <p:nvSpPr>
          <p:cNvPr id="151" name="Shape 151"/>
          <p:cNvSpPr txBox="1"/>
          <p:nvPr>
            <p:ph idx="1" type="body"/>
          </p:nvPr>
        </p:nvSpPr>
        <p:spPr>
          <a:xfrm>
            <a:off x="781050" y="2276600"/>
            <a:ext cx="7581900" cy="3443100"/>
          </a:xfrm>
          <a:prstGeom prst="rect">
            <a:avLst/>
          </a:prstGeom>
          <a:noFill/>
          <a:ln>
            <a:noFill/>
          </a:ln>
        </p:spPr>
        <p:txBody>
          <a:bodyPr anchorCtr="0" anchor="t" bIns="45700" lIns="91425" rIns="91425" wrap="square" tIns="45700">
            <a:noAutofit/>
          </a:bodyPr>
          <a:lstStyle/>
          <a:p>
            <a:pPr indent="-228600" lvl="0" marL="457200" marR="0" rtl="0" algn="l">
              <a:lnSpc>
                <a:spcPct val="115000"/>
              </a:lnSpc>
              <a:spcBef>
                <a:spcPts val="0"/>
              </a:spcBef>
              <a:spcAft>
                <a:spcPts val="0"/>
              </a:spcAft>
            </a:pPr>
            <a:r>
              <a:rPr b="0" i="0" lang="en-GB" sz="1800" u="none" cap="none" strike="noStrike">
                <a:solidFill>
                  <a:schemeClr val="dk1"/>
                </a:solidFill>
                <a:latin typeface="Century Gothic"/>
                <a:ea typeface="Century Gothic"/>
                <a:cs typeface="Century Gothic"/>
                <a:sym typeface="Century Gothic"/>
              </a:rPr>
              <a:t>The backbone of marketing and management decision-making is information.</a:t>
            </a:r>
          </a:p>
          <a:p>
            <a:pPr indent="-342900" lvl="0" marL="457200" marR="0" rtl="0" algn="l">
              <a:lnSpc>
                <a:spcPct val="115000"/>
              </a:lnSpc>
              <a:spcBef>
                <a:spcPts val="900"/>
              </a:spcBef>
              <a:spcAft>
                <a:spcPts val="0"/>
              </a:spcAft>
              <a:buClr>
                <a:schemeClr val="dk1"/>
              </a:buClr>
              <a:buSzPct val="100000"/>
              <a:buFont typeface="Century Gothic"/>
            </a:pPr>
            <a:r>
              <a:rPr b="0" i="0" lang="en-GB" sz="1800" u="none" cap="none" strike="noStrike">
                <a:solidFill>
                  <a:schemeClr val="dk1"/>
                </a:solidFill>
                <a:latin typeface="Century Gothic"/>
                <a:ea typeface="Century Gothic"/>
                <a:cs typeface="Century Gothic"/>
                <a:sym typeface="Century Gothic"/>
              </a:rPr>
              <a:t>Good business decisions require good, accurate data that reflects your customer base.</a:t>
            </a:r>
          </a:p>
          <a:p>
            <a:pPr indent="-228600" lvl="0" marL="457200" rtl="0">
              <a:lnSpc>
                <a:spcPct val="115000"/>
              </a:lnSpc>
              <a:spcBef>
                <a:spcPts val="0"/>
              </a:spcBef>
            </a:pPr>
            <a:r>
              <a:rPr lang="en-GB"/>
              <a:t>Parallels the recognition of a complex business environment.</a:t>
            </a:r>
          </a:p>
          <a:p>
            <a:pPr indent="-228600" lvl="0" marL="457200" rtl="0">
              <a:lnSpc>
                <a:spcPct val="115000"/>
              </a:lnSpc>
              <a:spcBef>
                <a:spcPts val="0"/>
              </a:spcBef>
            </a:pPr>
            <a:r>
              <a:rPr lang="en-GB"/>
              <a:t>Entrepreneurs and managers need an understanding of new and existing markets.</a:t>
            </a:r>
          </a:p>
          <a:p>
            <a:pPr indent="-228600" lvl="0" marL="457200" rtl="0">
              <a:lnSpc>
                <a:spcPct val="115000"/>
              </a:lnSpc>
              <a:spcBef>
                <a:spcPts val="0"/>
              </a:spcBef>
            </a:pPr>
            <a:r>
              <a:rPr lang="en-GB"/>
              <a:t>Helps us weigh the risks associated with different options.</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6" name="Shape 156"/>
        <p:cNvGrpSpPr/>
        <p:nvPr/>
      </p:nvGrpSpPr>
      <p:grpSpPr>
        <a:xfrm>
          <a:off x="0" y="0"/>
          <a:ext cx="0" cy="0"/>
          <a:chOff x="0" y="0"/>
          <a:chExt cx="0" cy="0"/>
        </a:xfrm>
      </p:grpSpPr>
      <p:sp>
        <p:nvSpPr>
          <p:cNvPr id="157" name="Shape 157"/>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Steps To Take In Research</a:t>
            </a:r>
          </a:p>
        </p:txBody>
      </p:sp>
      <p:sp>
        <p:nvSpPr>
          <p:cNvPr id="158" name="Shape 158"/>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AutoNum type="arabicPeriod"/>
            </a:pPr>
            <a:r>
              <a:rPr b="0" i="0" lang="en-GB" sz="1800" u="none" cap="none" strike="noStrike">
                <a:solidFill>
                  <a:schemeClr val="dk1"/>
                </a:solidFill>
                <a:latin typeface="Century Gothic"/>
                <a:ea typeface="Century Gothic"/>
                <a:cs typeface="Century Gothic"/>
                <a:sym typeface="Century Gothic"/>
              </a:rPr>
              <a:t>Define the problem.</a:t>
            </a:r>
          </a:p>
          <a:p>
            <a:pPr indent="-182880" lvl="0" marL="182880" marR="0" rtl="0" algn="l">
              <a:lnSpc>
                <a:spcPct val="100000"/>
              </a:lnSpc>
              <a:spcBef>
                <a:spcPts val="900"/>
              </a:spcBef>
              <a:spcAft>
                <a:spcPts val="0"/>
              </a:spcAft>
              <a:buClr>
                <a:srgbClr val="262626"/>
              </a:buClr>
              <a:buSzPct val="100000"/>
              <a:buFont typeface="Garamond"/>
              <a:buAutoNum type="arabicPeriod"/>
            </a:pPr>
            <a:r>
              <a:rPr b="0" i="0" lang="en-GB" sz="1800" u="none" cap="none" strike="noStrike">
                <a:solidFill>
                  <a:schemeClr val="dk1"/>
                </a:solidFill>
                <a:latin typeface="Century Gothic"/>
                <a:ea typeface="Century Gothic"/>
                <a:cs typeface="Century Gothic"/>
                <a:sym typeface="Century Gothic"/>
              </a:rPr>
              <a:t>Decide which research design to utilize.</a:t>
            </a:r>
          </a:p>
          <a:p>
            <a:pPr indent="-182880" lvl="0" marL="182880" marR="0" rtl="0" algn="l">
              <a:lnSpc>
                <a:spcPct val="100000"/>
              </a:lnSpc>
              <a:spcBef>
                <a:spcPts val="900"/>
              </a:spcBef>
              <a:spcAft>
                <a:spcPts val="0"/>
              </a:spcAft>
              <a:buClr>
                <a:srgbClr val="262626"/>
              </a:buClr>
              <a:buSzPct val="100000"/>
              <a:buFont typeface="Garamond"/>
              <a:buAutoNum type="arabicPeriod"/>
            </a:pPr>
            <a:r>
              <a:rPr b="0" i="0" lang="en-GB" sz="1800" u="none" cap="none" strike="noStrike">
                <a:solidFill>
                  <a:schemeClr val="dk1"/>
                </a:solidFill>
                <a:latin typeface="Century Gothic"/>
                <a:ea typeface="Century Gothic"/>
                <a:cs typeface="Century Gothic"/>
                <a:sym typeface="Century Gothic"/>
              </a:rPr>
              <a:t>Choose a data collection method.</a:t>
            </a:r>
          </a:p>
          <a:p>
            <a:pPr indent="-182880" lvl="0" marL="182880" marR="0" rtl="0" algn="l">
              <a:lnSpc>
                <a:spcPct val="100000"/>
              </a:lnSpc>
              <a:spcBef>
                <a:spcPts val="900"/>
              </a:spcBef>
              <a:spcAft>
                <a:spcPts val="0"/>
              </a:spcAft>
              <a:buClr>
                <a:srgbClr val="262626"/>
              </a:buClr>
              <a:buSzPct val="100000"/>
              <a:buFont typeface="Garamond"/>
              <a:buAutoNum type="arabicPeriod"/>
            </a:pPr>
            <a:r>
              <a:rPr b="0" i="0" lang="en-GB" sz="1800" u="none" cap="none" strike="noStrike">
                <a:solidFill>
                  <a:schemeClr val="dk1"/>
                </a:solidFill>
                <a:latin typeface="Century Gothic"/>
                <a:ea typeface="Century Gothic"/>
                <a:cs typeface="Century Gothic"/>
                <a:sym typeface="Century Gothic"/>
              </a:rPr>
              <a:t>Collect the data.</a:t>
            </a:r>
          </a:p>
          <a:p>
            <a:pPr indent="-182880" lvl="0" marL="182880" marR="0" rtl="0" algn="l">
              <a:lnSpc>
                <a:spcPct val="100000"/>
              </a:lnSpc>
              <a:spcBef>
                <a:spcPts val="900"/>
              </a:spcBef>
              <a:spcAft>
                <a:spcPts val="0"/>
              </a:spcAft>
              <a:buClr>
                <a:srgbClr val="262626"/>
              </a:buClr>
              <a:buSzPct val="100000"/>
              <a:buFont typeface="Garamond"/>
              <a:buAutoNum type="arabicPeriod"/>
            </a:pPr>
            <a:r>
              <a:rPr b="0" i="0" lang="en-GB" sz="1800" u="none" cap="none" strike="noStrike">
                <a:solidFill>
                  <a:schemeClr val="dk1"/>
                </a:solidFill>
                <a:latin typeface="Century Gothic"/>
                <a:ea typeface="Century Gothic"/>
                <a:cs typeface="Century Gothic"/>
                <a:sym typeface="Century Gothic"/>
              </a:rPr>
              <a:t>Collect and interpret the data.</a:t>
            </a:r>
          </a:p>
          <a:p>
            <a:pPr indent="-182880" lvl="0" marL="182880" marR="0" rtl="0" algn="l">
              <a:lnSpc>
                <a:spcPct val="100000"/>
              </a:lnSpc>
              <a:spcBef>
                <a:spcPts val="900"/>
              </a:spcBef>
              <a:spcAft>
                <a:spcPts val="0"/>
              </a:spcAft>
              <a:buClr>
                <a:srgbClr val="262626"/>
              </a:buClr>
              <a:buSzPct val="100000"/>
              <a:buFont typeface="Garamond"/>
              <a:buAutoNum type="arabicPeriod"/>
            </a:pPr>
            <a:r>
              <a:rPr b="0" i="0" lang="en-GB" sz="1800" u="none" cap="none" strike="noStrike">
                <a:solidFill>
                  <a:schemeClr val="dk1"/>
                </a:solidFill>
                <a:latin typeface="Century Gothic"/>
                <a:ea typeface="Century Gothic"/>
                <a:cs typeface="Century Gothic"/>
                <a:sym typeface="Century Gothic"/>
              </a:rPr>
              <a:t>Repeat the last two steps if necessary.</a:t>
            </a:r>
          </a:p>
          <a:p>
            <a:pPr indent="-182880" lvl="0" marL="182880" marR="0" rtl="0" algn="l">
              <a:lnSpc>
                <a:spcPct val="100000"/>
              </a:lnSpc>
              <a:spcBef>
                <a:spcPts val="900"/>
              </a:spcBef>
              <a:spcAft>
                <a:spcPts val="0"/>
              </a:spcAft>
              <a:buClr>
                <a:srgbClr val="262626"/>
              </a:buClr>
              <a:buSzPct val="100000"/>
              <a:buFont typeface="Garamond"/>
              <a:buAutoNum type="arabicPeriod"/>
            </a:pPr>
            <a:r>
              <a:rPr b="0" i="0" lang="en-GB" sz="1800" u="none" cap="none" strike="noStrike">
                <a:solidFill>
                  <a:schemeClr val="dk1"/>
                </a:solidFill>
                <a:latin typeface="Century Gothic"/>
                <a:ea typeface="Century Gothic"/>
                <a:cs typeface="Century Gothic"/>
                <a:sym typeface="Century Gothic"/>
              </a:rPr>
              <a:t>Prepare the research into a format that is usable to solve your problem.</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3" name="Shape 163"/>
        <p:cNvGrpSpPr/>
        <p:nvPr/>
      </p:nvGrpSpPr>
      <p:grpSpPr>
        <a:xfrm>
          <a:off x="0" y="0"/>
          <a:ext cx="0" cy="0"/>
          <a:chOff x="0" y="0"/>
          <a:chExt cx="0" cy="0"/>
        </a:xfrm>
      </p:grpSpPr>
      <p:sp>
        <p:nvSpPr>
          <p:cNvPr id="164" name="Shape 164"/>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Designing The Research</a:t>
            </a:r>
          </a:p>
        </p:txBody>
      </p:sp>
      <p:sp>
        <p:nvSpPr>
          <p:cNvPr id="165" name="Shape 165"/>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Developing research objectives</a:t>
            </a:r>
            <a:r>
              <a:rPr lang="en-GB"/>
              <a:t>.</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Choose your question/hypothesis: an informed guess or assumption about a certain problem or set of circumstances.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Types of Research</a:t>
            </a:r>
          </a:p>
          <a:p>
            <a:pPr lvl="1" marR="0" rtl="0" algn="l">
              <a:lnSpc>
                <a:spcPct val="100000"/>
              </a:lnSpc>
              <a:spcBef>
                <a:spcPts val="900"/>
              </a:spcBef>
              <a:spcAft>
                <a:spcPts val="0"/>
              </a:spcAft>
              <a:buClr>
                <a:srgbClr val="262626"/>
              </a:buClr>
              <a:buSzPct val="100000"/>
              <a:buFont typeface="Garamond"/>
            </a:pPr>
            <a:r>
              <a:rPr b="0" i="0" lang="en-GB" sz="1800" u="none" cap="none" strike="noStrike">
                <a:solidFill>
                  <a:schemeClr val="dk1"/>
                </a:solidFill>
                <a:latin typeface="Century Gothic"/>
                <a:ea typeface="Century Gothic"/>
                <a:cs typeface="Century Gothic"/>
                <a:sym typeface="Century Gothic"/>
              </a:rPr>
              <a:t>Exploratory</a:t>
            </a:r>
          </a:p>
          <a:p>
            <a:pPr lvl="1" marR="0" rtl="0" algn="l">
              <a:lnSpc>
                <a:spcPct val="100000"/>
              </a:lnSpc>
              <a:spcBef>
                <a:spcPts val="900"/>
              </a:spcBef>
              <a:spcAft>
                <a:spcPts val="0"/>
              </a:spcAft>
              <a:buClr>
                <a:srgbClr val="262626"/>
              </a:buClr>
              <a:buSzPct val="100000"/>
              <a:buFont typeface="Garamond"/>
            </a:pPr>
            <a:r>
              <a:rPr b="0" i="0" lang="en-GB" sz="1800" u="none" cap="none" strike="noStrike">
                <a:solidFill>
                  <a:schemeClr val="dk1"/>
                </a:solidFill>
                <a:latin typeface="Century Gothic"/>
                <a:ea typeface="Century Gothic"/>
                <a:cs typeface="Century Gothic"/>
                <a:sym typeface="Century Gothic"/>
              </a:rPr>
              <a:t>Descriptive</a:t>
            </a:r>
          </a:p>
          <a:p>
            <a:pPr lvl="1" marR="0" rtl="0" algn="l">
              <a:lnSpc>
                <a:spcPct val="100000"/>
              </a:lnSpc>
              <a:spcBef>
                <a:spcPts val="900"/>
              </a:spcBef>
              <a:spcAft>
                <a:spcPts val="0"/>
              </a:spcAft>
              <a:buClr>
                <a:srgbClr val="262626"/>
              </a:buClr>
              <a:buSzPct val="100000"/>
              <a:buFont typeface="Garamond"/>
            </a:pPr>
            <a:r>
              <a:rPr b="0" i="0" lang="en-GB" sz="1800" u="none" cap="none" strike="noStrike">
                <a:solidFill>
                  <a:schemeClr val="dk1"/>
                </a:solidFill>
                <a:latin typeface="Century Gothic"/>
                <a:ea typeface="Century Gothic"/>
                <a:cs typeface="Century Gothic"/>
                <a:sym typeface="Century Gothic"/>
              </a:rPr>
              <a:t>Causal/ Explanatory</a:t>
            </a:r>
          </a:p>
          <a:p>
            <a:pPr lvl="1" marR="0" rtl="0" algn="l">
              <a:lnSpc>
                <a:spcPct val="100000"/>
              </a:lnSpc>
              <a:spcBef>
                <a:spcPts val="900"/>
              </a:spcBef>
              <a:spcAft>
                <a:spcPts val="0"/>
              </a:spcAft>
              <a:buClr>
                <a:srgbClr val="262626"/>
              </a:buClr>
              <a:buSzPct val="100000"/>
              <a:buFont typeface="Garamond"/>
            </a:pPr>
            <a:r>
              <a:rPr b="0" i="0" lang="en-GB" sz="1800" u="none" cap="none" strike="noStrike">
                <a:solidFill>
                  <a:schemeClr val="dk1"/>
                </a:solidFill>
                <a:latin typeface="Century Gothic"/>
                <a:ea typeface="Century Gothic"/>
                <a:cs typeface="Century Gothic"/>
                <a:sym typeface="Century Gothic"/>
              </a:rPr>
              <a:t>Research Approaches</a:t>
            </a:r>
          </a:p>
          <a:p>
            <a:pPr lvl="1" marR="0" rtl="0" algn="l">
              <a:lnSpc>
                <a:spcPct val="100000"/>
              </a:lnSpc>
              <a:spcBef>
                <a:spcPts val="900"/>
              </a:spcBef>
              <a:spcAft>
                <a:spcPts val="0"/>
              </a:spcAft>
              <a:buClr>
                <a:srgbClr val="262626"/>
              </a:buClr>
              <a:buSzPct val="100000"/>
              <a:buFont typeface="Garamond"/>
            </a:pPr>
            <a:r>
              <a:rPr b="0" i="0" lang="en-GB" sz="1800" u="none" cap="none" strike="noStrike">
                <a:solidFill>
                  <a:schemeClr val="dk1"/>
                </a:solidFill>
                <a:latin typeface="Century Gothic"/>
                <a:ea typeface="Century Gothic"/>
                <a:cs typeface="Century Gothic"/>
                <a:sym typeface="Century Gothic"/>
              </a:rPr>
              <a:t>Secondary</a:t>
            </a:r>
          </a:p>
          <a:p>
            <a:pPr lvl="1" marR="0" rtl="0" algn="l">
              <a:lnSpc>
                <a:spcPct val="100000"/>
              </a:lnSpc>
              <a:spcBef>
                <a:spcPts val="900"/>
              </a:spcBef>
              <a:spcAft>
                <a:spcPts val="0"/>
              </a:spcAft>
              <a:buClr>
                <a:srgbClr val="262626"/>
              </a:buClr>
              <a:buSzPct val="100000"/>
              <a:buFont typeface="Garamond"/>
            </a:pPr>
            <a:r>
              <a:rPr b="0" i="0" lang="en-GB" sz="1800" u="none" cap="none" strike="noStrike">
                <a:solidFill>
                  <a:schemeClr val="dk1"/>
                </a:solidFill>
                <a:latin typeface="Century Gothic"/>
                <a:ea typeface="Century Gothic"/>
                <a:cs typeface="Century Gothic"/>
                <a:sym typeface="Century Gothic"/>
              </a:rPr>
              <a:t>Primary</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Shape 170"/>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Primary vs. Secondary Research</a:t>
            </a:r>
          </a:p>
        </p:txBody>
      </p:sp>
      <p:cxnSp>
        <p:nvCxnSpPr>
          <p:cNvPr id="171" name="Shape 171"/>
          <p:cNvCxnSpPr/>
          <p:nvPr/>
        </p:nvCxnSpPr>
        <p:spPr>
          <a:xfrm>
            <a:off x="6574595" y="2852935"/>
            <a:ext cx="922" cy="672388"/>
          </a:xfrm>
          <a:prstGeom prst="straightConnector1">
            <a:avLst/>
          </a:prstGeom>
          <a:noFill/>
          <a:ln cap="flat" cmpd="sng" w="19050">
            <a:solidFill>
              <a:schemeClr val="dk1"/>
            </a:solidFill>
            <a:prstDash val="solid"/>
            <a:round/>
            <a:headEnd len="med" w="med" type="none"/>
            <a:tailEnd len="med" w="med" type="none"/>
          </a:ln>
          <a:effectLst>
            <a:outerShdw blurRad="38100" rotWithShape="0" algn="ctr" dir="5400000" dist="12700">
              <a:srgbClr val="000000">
                <a:alpha val="62745"/>
              </a:srgbClr>
            </a:outerShdw>
          </a:effectLst>
        </p:spPr>
      </p:cxnSp>
      <p:cxnSp>
        <p:nvCxnSpPr>
          <p:cNvPr id="172" name="Shape 172"/>
          <p:cNvCxnSpPr/>
          <p:nvPr/>
        </p:nvCxnSpPr>
        <p:spPr>
          <a:xfrm flipH="1">
            <a:off x="5072198" y="2850973"/>
            <a:ext cx="948356" cy="595485"/>
          </a:xfrm>
          <a:prstGeom prst="straightConnector1">
            <a:avLst/>
          </a:prstGeom>
          <a:noFill/>
          <a:ln cap="flat" cmpd="sng" w="19050">
            <a:solidFill>
              <a:schemeClr val="dk1"/>
            </a:solidFill>
            <a:prstDash val="solid"/>
            <a:round/>
            <a:headEnd len="med" w="med" type="none"/>
            <a:tailEnd len="med" w="med" type="none"/>
          </a:ln>
          <a:effectLst>
            <a:outerShdw blurRad="38100" rotWithShape="0" algn="ctr" dir="5400000" dist="12700">
              <a:srgbClr val="000000">
                <a:alpha val="62745"/>
              </a:srgbClr>
            </a:outerShdw>
          </a:effectLst>
        </p:spPr>
      </p:cxnSp>
      <p:cxnSp>
        <p:nvCxnSpPr>
          <p:cNvPr id="173" name="Shape 173"/>
          <p:cNvCxnSpPr/>
          <p:nvPr/>
        </p:nvCxnSpPr>
        <p:spPr>
          <a:xfrm>
            <a:off x="7020271" y="2852935"/>
            <a:ext cx="1265614" cy="679452"/>
          </a:xfrm>
          <a:prstGeom prst="straightConnector1">
            <a:avLst/>
          </a:prstGeom>
          <a:noFill/>
          <a:ln cap="flat" cmpd="sng" w="19050">
            <a:solidFill>
              <a:schemeClr val="dk1"/>
            </a:solidFill>
            <a:prstDash val="solid"/>
            <a:round/>
            <a:headEnd len="med" w="med" type="none"/>
            <a:tailEnd len="med" w="med" type="none"/>
          </a:ln>
          <a:effectLst>
            <a:outerShdw blurRad="38100" rotWithShape="0" algn="ctr" dir="5400000" dist="12700">
              <a:srgbClr val="000000">
                <a:alpha val="62745"/>
              </a:srgbClr>
            </a:outerShdw>
          </a:effectLst>
        </p:spPr>
      </p:cxnSp>
      <p:cxnSp>
        <p:nvCxnSpPr>
          <p:cNvPr id="174" name="Shape 174"/>
          <p:cNvCxnSpPr/>
          <p:nvPr/>
        </p:nvCxnSpPr>
        <p:spPr>
          <a:xfrm>
            <a:off x="2411759" y="2850975"/>
            <a:ext cx="594518" cy="681413"/>
          </a:xfrm>
          <a:prstGeom prst="straightConnector1">
            <a:avLst/>
          </a:prstGeom>
          <a:noFill/>
          <a:ln cap="flat" cmpd="sng" w="19050">
            <a:solidFill>
              <a:schemeClr val="dk1"/>
            </a:solidFill>
            <a:prstDash val="solid"/>
            <a:round/>
            <a:headEnd len="med" w="med" type="none"/>
            <a:tailEnd len="med" w="med" type="none"/>
          </a:ln>
          <a:effectLst>
            <a:outerShdw blurRad="38100" rotWithShape="0" algn="ctr" dir="5400000" dist="12700">
              <a:srgbClr val="000000">
                <a:alpha val="62745"/>
              </a:srgbClr>
            </a:outerShdw>
          </a:effectLst>
        </p:spPr>
      </p:cxnSp>
      <p:cxnSp>
        <p:nvCxnSpPr>
          <p:cNvPr id="175" name="Shape 175"/>
          <p:cNvCxnSpPr/>
          <p:nvPr/>
        </p:nvCxnSpPr>
        <p:spPr>
          <a:xfrm flipH="1">
            <a:off x="1206079" y="2850976"/>
            <a:ext cx="594518" cy="654423"/>
          </a:xfrm>
          <a:prstGeom prst="straightConnector1">
            <a:avLst/>
          </a:prstGeom>
          <a:noFill/>
          <a:ln cap="flat" cmpd="sng" w="19050">
            <a:solidFill>
              <a:schemeClr val="dk1"/>
            </a:solidFill>
            <a:prstDash val="solid"/>
            <a:round/>
            <a:headEnd len="med" w="med" type="none"/>
            <a:tailEnd len="med" w="med" type="none"/>
          </a:ln>
          <a:effectLst>
            <a:outerShdw blurRad="38100" rotWithShape="0" algn="ctr" dir="5400000" dist="12700">
              <a:srgbClr val="000000">
                <a:alpha val="62745"/>
              </a:srgbClr>
            </a:outerShdw>
          </a:effectLst>
        </p:spPr>
      </p:cxnSp>
      <p:sp>
        <p:nvSpPr>
          <p:cNvPr id="176" name="Shape 176"/>
          <p:cNvSpPr/>
          <p:nvPr/>
        </p:nvSpPr>
        <p:spPr>
          <a:xfrm>
            <a:off x="179511" y="4672067"/>
            <a:ext cx="1801612" cy="1584175"/>
          </a:xfrm>
          <a:prstGeom prst="rect">
            <a:avLst/>
          </a:prstGeom>
          <a:solidFill>
            <a:srgbClr val="E19C1F"/>
          </a:solidFill>
          <a:ln cap="flat" cmpd="sng" w="12700">
            <a:solidFill>
              <a:srgbClr val="000000"/>
            </a:solidFill>
            <a:prstDash val="solid"/>
            <a:round/>
            <a:headEnd len="med" w="med" type="none"/>
            <a:tailEnd len="med" w="med" type="none"/>
          </a:ln>
        </p:spPr>
        <p:txBody>
          <a:bodyPr anchorCtr="0" anchor="ctr" bIns="45700" lIns="91425" rIns="91425" wrap="square" tIns="45700">
            <a:noAutofit/>
          </a:bodyPr>
          <a:lstStyle/>
          <a:p>
            <a:pPr indent="0" lvl="0" marL="0" marR="0" rtl="0" algn="l">
              <a:spcBef>
                <a:spcPts val="0"/>
              </a:spcBef>
              <a:buSzPct val="25000"/>
              <a:buNone/>
            </a:pPr>
            <a:r>
              <a:rPr i="0" lang="en-GB" sz="1200" u="none" cap="none" strike="noStrike">
                <a:solidFill>
                  <a:schemeClr val="dk1"/>
                </a:solidFill>
                <a:latin typeface="Century Gothic"/>
                <a:ea typeface="Century Gothic"/>
                <a:cs typeface="Century Gothic"/>
                <a:sym typeface="Century Gothic"/>
              </a:rPr>
              <a:t>Company reports Previous company research </a:t>
            </a:r>
            <a:r>
              <a:rPr lang="en-GB" sz="1200">
                <a:solidFill>
                  <a:schemeClr val="dk1"/>
                </a:solidFill>
                <a:latin typeface="Century Gothic"/>
                <a:ea typeface="Century Gothic"/>
                <a:cs typeface="Century Gothic"/>
                <a:sym typeface="Century Gothic"/>
              </a:rPr>
              <a:t>s</a:t>
            </a:r>
            <a:r>
              <a:rPr lang="en-GB" sz="1200">
                <a:solidFill>
                  <a:schemeClr val="dk1"/>
                </a:solidFill>
                <a:latin typeface="Century Gothic"/>
                <a:ea typeface="Century Gothic"/>
                <a:cs typeface="Century Gothic"/>
                <a:sym typeface="Century Gothic"/>
              </a:rPr>
              <a:t>alesperson feedback </a:t>
            </a:r>
          </a:p>
          <a:p>
            <a:pPr indent="0" lvl="0" marL="0" marR="0" rtl="0" algn="l">
              <a:spcBef>
                <a:spcPts val="0"/>
              </a:spcBef>
              <a:buSzPct val="25000"/>
              <a:buNone/>
            </a:pPr>
            <a:r>
              <a:rPr lang="en-GB" sz="1200">
                <a:solidFill>
                  <a:schemeClr val="dk1"/>
                </a:solidFill>
                <a:latin typeface="Century Gothic"/>
                <a:ea typeface="Century Gothic"/>
                <a:cs typeface="Century Gothic"/>
                <a:sym typeface="Century Gothic"/>
              </a:rPr>
              <a:t>Customer Feedback</a:t>
            </a:r>
          </a:p>
        </p:txBody>
      </p:sp>
      <p:sp>
        <p:nvSpPr>
          <p:cNvPr id="177" name="Shape 177"/>
          <p:cNvSpPr/>
          <p:nvPr/>
        </p:nvSpPr>
        <p:spPr>
          <a:xfrm>
            <a:off x="2083691" y="4672067"/>
            <a:ext cx="1745740" cy="1368151"/>
          </a:xfrm>
          <a:prstGeom prst="rect">
            <a:avLst/>
          </a:prstGeom>
          <a:solidFill>
            <a:srgbClr val="E19C1F"/>
          </a:solidFill>
          <a:ln cap="flat" cmpd="sng" w="12700">
            <a:solidFill>
              <a:srgbClr val="000000"/>
            </a:solidFill>
            <a:prstDash val="solid"/>
            <a:round/>
            <a:headEnd len="med" w="med" type="none"/>
            <a:tailEnd len="med" w="med" type="none"/>
          </a:ln>
        </p:spPr>
        <p:txBody>
          <a:bodyPr anchorCtr="0" anchor="ctr" bIns="45700" lIns="91425" rIns="91425" wrap="square" tIns="45700">
            <a:noAutofit/>
          </a:bodyPr>
          <a:lstStyle/>
          <a:p>
            <a:pPr indent="0" lvl="0" marL="0" marR="0" rtl="0" algn="l">
              <a:spcBef>
                <a:spcPts val="0"/>
              </a:spcBef>
              <a:buSzPct val="25000"/>
              <a:buNone/>
            </a:pPr>
            <a:r>
              <a:rPr lang="en-GB" sz="1200">
                <a:solidFill>
                  <a:schemeClr val="dk1"/>
                </a:solidFill>
                <a:latin typeface="Century Gothic"/>
                <a:ea typeface="Century Gothic"/>
                <a:cs typeface="Century Gothic"/>
                <a:sym typeface="Century Gothic"/>
              </a:rPr>
              <a:t>Published research Trade organizations Syndicate research Government sources</a:t>
            </a:r>
          </a:p>
        </p:txBody>
      </p:sp>
      <p:sp>
        <p:nvSpPr>
          <p:cNvPr id="178" name="Shape 178"/>
          <p:cNvSpPr/>
          <p:nvPr/>
        </p:nvSpPr>
        <p:spPr>
          <a:xfrm>
            <a:off x="3995935" y="4672067"/>
            <a:ext cx="1896863" cy="1584175"/>
          </a:xfrm>
          <a:prstGeom prst="rect">
            <a:avLst/>
          </a:prstGeom>
          <a:solidFill>
            <a:srgbClr val="E19C1F"/>
          </a:solidFill>
          <a:ln cap="flat" cmpd="sng" w="12700">
            <a:solidFill>
              <a:srgbClr val="000000"/>
            </a:solidFill>
            <a:prstDash val="solid"/>
            <a:round/>
            <a:headEnd len="med" w="med" type="none"/>
            <a:tailEnd len="med" w="med" type="none"/>
          </a:ln>
        </p:spPr>
        <p:txBody>
          <a:bodyPr anchorCtr="0" anchor="ctr" bIns="45700" lIns="91425" rIns="91425" wrap="square" tIns="45700">
            <a:noAutofit/>
          </a:bodyPr>
          <a:lstStyle/>
          <a:p>
            <a:pPr indent="0" lvl="0" marL="0" marR="0" rtl="0" algn="l">
              <a:spcBef>
                <a:spcPts val="0"/>
              </a:spcBef>
              <a:buSzPct val="25000"/>
              <a:buNone/>
            </a:pPr>
            <a:r>
              <a:rPr lang="en-GB" sz="1200">
                <a:solidFill>
                  <a:schemeClr val="dk1"/>
                </a:solidFill>
                <a:latin typeface="Century Gothic"/>
                <a:ea typeface="Century Gothic"/>
                <a:cs typeface="Century Gothic"/>
                <a:sym typeface="Century Gothic"/>
              </a:rPr>
              <a:t>Customer interviews Focus groups Projective techniques Case studies Ethnographies</a:t>
            </a:r>
          </a:p>
        </p:txBody>
      </p:sp>
      <p:sp>
        <p:nvSpPr>
          <p:cNvPr id="179" name="Shape 179"/>
          <p:cNvSpPr/>
          <p:nvPr/>
        </p:nvSpPr>
        <p:spPr>
          <a:xfrm>
            <a:off x="6050005" y="4672105"/>
            <a:ext cx="1400099" cy="684000"/>
          </a:xfrm>
          <a:prstGeom prst="rect">
            <a:avLst/>
          </a:prstGeom>
          <a:solidFill>
            <a:srgbClr val="E19C1F"/>
          </a:solidFill>
          <a:ln cap="flat" cmpd="sng" w="12700">
            <a:solidFill>
              <a:srgbClr val="000000"/>
            </a:solidFill>
            <a:prstDash val="solid"/>
            <a:round/>
            <a:headEnd len="med" w="med" type="none"/>
            <a:tailEnd len="med" w="med" type="none"/>
          </a:ln>
        </p:spPr>
        <p:txBody>
          <a:bodyPr anchorCtr="0" anchor="ctr" bIns="45700" lIns="91425" rIns="91425" wrap="square" tIns="45700">
            <a:noAutofit/>
          </a:bodyPr>
          <a:lstStyle/>
          <a:p>
            <a:pPr indent="0" lvl="0" marL="0" marR="0" rtl="0" algn="l">
              <a:spcBef>
                <a:spcPts val="0"/>
              </a:spcBef>
              <a:buSzPct val="25000"/>
              <a:buNone/>
            </a:pPr>
            <a:r>
              <a:rPr lang="en-GB" sz="1200">
                <a:solidFill>
                  <a:schemeClr val="dk1"/>
                </a:solidFill>
                <a:latin typeface="Century Gothic"/>
                <a:ea typeface="Century Gothic"/>
                <a:cs typeface="Century Gothic"/>
                <a:sym typeface="Century Gothic"/>
              </a:rPr>
              <a:t>Cross-sectional Longitudinal</a:t>
            </a:r>
          </a:p>
        </p:txBody>
      </p:sp>
      <p:sp>
        <p:nvSpPr>
          <p:cNvPr id="180" name="Shape 180"/>
          <p:cNvSpPr/>
          <p:nvPr/>
        </p:nvSpPr>
        <p:spPr>
          <a:xfrm>
            <a:off x="7607288" y="4672067"/>
            <a:ext cx="1357199" cy="684075"/>
          </a:xfrm>
          <a:prstGeom prst="rect">
            <a:avLst/>
          </a:prstGeom>
          <a:solidFill>
            <a:srgbClr val="E19C1F"/>
          </a:solidFill>
          <a:ln cap="flat" cmpd="sng" w="12700">
            <a:solidFill>
              <a:srgbClr val="000000"/>
            </a:solidFill>
            <a:prstDash val="solid"/>
            <a:round/>
            <a:headEnd len="med" w="med" type="none"/>
            <a:tailEnd len="med" w="med" type="none"/>
          </a:ln>
        </p:spPr>
        <p:txBody>
          <a:bodyPr anchorCtr="0" anchor="ctr" bIns="45700" lIns="91425" rIns="91425" wrap="square" tIns="45700">
            <a:noAutofit/>
          </a:bodyPr>
          <a:lstStyle/>
          <a:p>
            <a:pPr indent="0" lvl="0" marL="0" marR="0" rtl="0" algn="l">
              <a:spcBef>
                <a:spcPts val="0"/>
              </a:spcBef>
              <a:buSzPct val="25000"/>
              <a:buNone/>
            </a:pPr>
            <a:r>
              <a:rPr lang="en-GB" sz="1200">
                <a:solidFill>
                  <a:schemeClr val="dk1"/>
                </a:solidFill>
                <a:latin typeface="Century Gothic"/>
                <a:ea typeface="Century Gothic"/>
                <a:cs typeface="Century Gothic"/>
                <a:sym typeface="Century Gothic"/>
              </a:rPr>
              <a:t>Laboratory research Field studies</a:t>
            </a:r>
          </a:p>
        </p:txBody>
      </p:sp>
      <p:cxnSp>
        <p:nvCxnSpPr>
          <p:cNvPr id="181" name="Shape 181"/>
          <p:cNvCxnSpPr/>
          <p:nvPr/>
        </p:nvCxnSpPr>
        <p:spPr>
          <a:xfrm>
            <a:off x="1206079" y="4092573"/>
            <a:ext cx="0" cy="579493"/>
          </a:xfrm>
          <a:prstGeom prst="straightConnector1">
            <a:avLst/>
          </a:prstGeom>
          <a:noFill/>
          <a:ln cap="flat" cmpd="sng" w="19050">
            <a:solidFill>
              <a:schemeClr val="dk1"/>
            </a:solidFill>
            <a:prstDash val="solid"/>
            <a:round/>
            <a:headEnd len="med" w="med" type="none"/>
            <a:tailEnd len="med" w="med" type="none"/>
          </a:ln>
          <a:effectLst>
            <a:outerShdw blurRad="38100" rotWithShape="0" algn="ctr" dir="5400000" dist="12700">
              <a:srgbClr val="000000">
                <a:alpha val="62745"/>
              </a:srgbClr>
            </a:outerShdw>
          </a:effectLst>
        </p:spPr>
      </p:cxnSp>
      <p:cxnSp>
        <p:nvCxnSpPr>
          <p:cNvPr id="182" name="Shape 182"/>
          <p:cNvCxnSpPr/>
          <p:nvPr/>
        </p:nvCxnSpPr>
        <p:spPr>
          <a:xfrm>
            <a:off x="3006277" y="4125910"/>
            <a:ext cx="0" cy="546156"/>
          </a:xfrm>
          <a:prstGeom prst="straightConnector1">
            <a:avLst/>
          </a:prstGeom>
          <a:noFill/>
          <a:ln cap="flat" cmpd="sng" w="19050">
            <a:solidFill>
              <a:schemeClr val="dk1"/>
            </a:solidFill>
            <a:prstDash val="solid"/>
            <a:round/>
            <a:headEnd len="med" w="med" type="none"/>
            <a:tailEnd len="med" w="med" type="none"/>
          </a:ln>
          <a:effectLst>
            <a:outerShdw blurRad="38100" rotWithShape="0" algn="ctr" dir="5400000" dist="12700">
              <a:srgbClr val="000000">
                <a:alpha val="62745"/>
              </a:srgbClr>
            </a:outerShdw>
          </a:effectLst>
        </p:spPr>
      </p:cxnSp>
      <p:cxnSp>
        <p:nvCxnSpPr>
          <p:cNvPr id="183" name="Shape 183"/>
          <p:cNvCxnSpPr/>
          <p:nvPr/>
        </p:nvCxnSpPr>
        <p:spPr>
          <a:xfrm>
            <a:off x="5072198" y="4056062"/>
            <a:ext cx="0" cy="616006"/>
          </a:xfrm>
          <a:prstGeom prst="straightConnector1">
            <a:avLst/>
          </a:prstGeom>
          <a:noFill/>
          <a:ln cap="flat" cmpd="sng" w="19050">
            <a:solidFill>
              <a:schemeClr val="dk1"/>
            </a:solidFill>
            <a:prstDash val="solid"/>
            <a:round/>
            <a:headEnd len="med" w="med" type="none"/>
            <a:tailEnd len="med" w="med" type="none"/>
          </a:ln>
          <a:effectLst>
            <a:outerShdw blurRad="38100" rotWithShape="0" algn="ctr" dir="5400000" dist="12700">
              <a:srgbClr val="000000">
                <a:alpha val="62745"/>
              </a:srgbClr>
            </a:outerShdw>
          </a:effectLst>
        </p:spPr>
      </p:cxnSp>
      <p:cxnSp>
        <p:nvCxnSpPr>
          <p:cNvPr id="184" name="Shape 184"/>
          <p:cNvCxnSpPr/>
          <p:nvPr/>
        </p:nvCxnSpPr>
        <p:spPr>
          <a:xfrm flipH="1">
            <a:off x="6574595" y="4056062"/>
            <a:ext cx="922" cy="616006"/>
          </a:xfrm>
          <a:prstGeom prst="straightConnector1">
            <a:avLst/>
          </a:prstGeom>
          <a:noFill/>
          <a:ln cap="flat" cmpd="sng" w="19050">
            <a:solidFill>
              <a:schemeClr val="dk1"/>
            </a:solidFill>
            <a:prstDash val="solid"/>
            <a:round/>
            <a:headEnd len="med" w="med" type="none"/>
            <a:tailEnd len="med" w="med" type="none"/>
          </a:ln>
          <a:effectLst>
            <a:outerShdw blurRad="38100" rotWithShape="0" algn="ctr" dir="5400000" dist="12700">
              <a:srgbClr val="000000">
                <a:alpha val="62745"/>
              </a:srgbClr>
            </a:outerShdw>
          </a:effectLst>
        </p:spPr>
      </p:cxnSp>
      <p:cxnSp>
        <p:nvCxnSpPr>
          <p:cNvPr id="185" name="Shape 185"/>
          <p:cNvCxnSpPr/>
          <p:nvPr/>
        </p:nvCxnSpPr>
        <p:spPr>
          <a:xfrm>
            <a:off x="8201807" y="4056062"/>
            <a:ext cx="0" cy="616006"/>
          </a:xfrm>
          <a:prstGeom prst="straightConnector1">
            <a:avLst/>
          </a:prstGeom>
          <a:noFill/>
          <a:ln cap="flat" cmpd="sng" w="19050">
            <a:solidFill>
              <a:schemeClr val="dk1"/>
            </a:solidFill>
            <a:prstDash val="solid"/>
            <a:round/>
            <a:headEnd len="med" w="med" type="none"/>
            <a:tailEnd len="med" w="med" type="none"/>
          </a:ln>
          <a:effectLst>
            <a:outerShdw blurRad="38100" rotWithShape="0" algn="ctr" dir="5400000" dist="12700">
              <a:srgbClr val="000000">
                <a:alpha val="62745"/>
              </a:srgbClr>
            </a:outerShdw>
          </a:effectLst>
        </p:spPr>
      </p:cxnSp>
      <p:sp>
        <p:nvSpPr>
          <p:cNvPr id="186" name="Shape 186"/>
          <p:cNvSpPr/>
          <p:nvPr/>
        </p:nvSpPr>
        <p:spPr>
          <a:xfrm>
            <a:off x="5999117" y="2257450"/>
            <a:ext cx="1189038" cy="595485"/>
          </a:xfrm>
          <a:prstGeom prst="rect">
            <a:avLst/>
          </a:prstGeom>
          <a:solidFill>
            <a:srgbClr val="DFC631"/>
          </a:solidFill>
          <a:ln cap="flat" cmpd="sng" w="12700">
            <a:solidFill>
              <a:srgbClr val="000000"/>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buSzPct val="25000"/>
              <a:buNone/>
            </a:pPr>
            <a:r>
              <a:rPr lang="en-GB" sz="1200">
                <a:solidFill>
                  <a:schemeClr val="dk1"/>
                </a:solidFill>
                <a:latin typeface="Century Gothic"/>
                <a:ea typeface="Century Gothic"/>
                <a:cs typeface="Century Gothic"/>
                <a:sym typeface="Century Gothic"/>
              </a:rPr>
              <a:t>Primary Research</a:t>
            </a:r>
          </a:p>
        </p:txBody>
      </p:sp>
      <p:sp>
        <p:nvSpPr>
          <p:cNvPr id="187" name="Shape 187"/>
          <p:cNvSpPr/>
          <p:nvPr/>
        </p:nvSpPr>
        <p:spPr>
          <a:xfrm>
            <a:off x="2411758" y="3532389"/>
            <a:ext cx="1189037" cy="593521"/>
          </a:xfrm>
          <a:prstGeom prst="rect">
            <a:avLst/>
          </a:prstGeom>
          <a:solidFill>
            <a:srgbClr val="7DC739"/>
          </a:solidFill>
          <a:ln cap="flat" cmpd="sng" w="12700">
            <a:solidFill>
              <a:srgbClr val="000000"/>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buSzPct val="25000"/>
              <a:buNone/>
            </a:pPr>
            <a:r>
              <a:rPr lang="en-GB" sz="1200">
                <a:solidFill>
                  <a:schemeClr val="dk1"/>
                </a:solidFill>
                <a:latin typeface="Century Gothic"/>
                <a:ea typeface="Century Gothic"/>
                <a:cs typeface="Century Gothic"/>
                <a:sym typeface="Century Gothic"/>
              </a:rPr>
              <a:t>External Sources</a:t>
            </a:r>
          </a:p>
        </p:txBody>
      </p:sp>
      <p:sp>
        <p:nvSpPr>
          <p:cNvPr id="188" name="Shape 188"/>
          <p:cNvSpPr/>
          <p:nvPr/>
        </p:nvSpPr>
        <p:spPr>
          <a:xfrm>
            <a:off x="1503337" y="2301015"/>
            <a:ext cx="1189036" cy="595485"/>
          </a:xfrm>
          <a:prstGeom prst="rect">
            <a:avLst/>
          </a:prstGeom>
          <a:solidFill>
            <a:srgbClr val="DFC631"/>
          </a:solidFill>
          <a:ln cap="flat" cmpd="sng" w="12700">
            <a:solidFill>
              <a:srgbClr val="000000"/>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buSzPct val="25000"/>
              <a:buNone/>
            </a:pPr>
            <a:r>
              <a:rPr lang="en-GB" sz="1200">
                <a:solidFill>
                  <a:schemeClr val="dk1"/>
                </a:solidFill>
                <a:latin typeface="Century Gothic"/>
                <a:ea typeface="Century Gothic"/>
                <a:cs typeface="Century Gothic"/>
                <a:sym typeface="Century Gothic"/>
              </a:rPr>
              <a:t>Secondary Research</a:t>
            </a:r>
          </a:p>
        </p:txBody>
      </p:sp>
      <p:sp>
        <p:nvSpPr>
          <p:cNvPr id="189" name="Shape 189"/>
          <p:cNvSpPr/>
          <p:nvPr/>
        </p:nvSpPr>
        <p:spPr>
          <a:xfrm>
            <a:off x="611560" y="3526539"/>
            <a:ext cx="1189036" cy="549957"/>
          </a:xfrm>
          <a:prstGeom prst="rect">
            <a:avLst/>
          </a:prstGeom>
          <a:solidFill>
            <a:srgbClr val="7DC739"/>
          </a:solidFill>
          <a:ln cap="flat" cmpd="sng" w="12700">
            <a:solidFill>
              <a:srgbClr val="000000"/>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buSzPct val="25000"/>
              <a:buNone/>
            </a:pPr>
            <a:r>
              <a:rPr lang="en-GB" sz="1200">
                <a:solidFill>
                  <a:schemeClr val="dk1"/>
                </a:solidFill>
                <a:latin typeface="Century Gothic"/>
                <a:ea typeface="Century Gothic"/>
                <a:cs typeface="Century Gothic"/>
                <a:sym typeface="Century Gothic"/>
              </a:rPr>
              <a:t>Internal Sources</a:t>
            </a:r>
          </a:p>
        </p:txBody>
      </p:sp>
      <p:sp>
        <p:nvSpPr>
          <p:cNvPr id="190" name="Shape 190"/>
          <p:cNvSpPr/>
          <p:nvPr/>
        </p:nvSpPr>
        <p:spPr>
          <a:xfrm>
            <a:off x="4457178" y="3479798"/>
            <a:ext cx="1201737" cy="595485"/>
          </a:xfrm>
          <a:prstGeom prst="rect">
            <a:avLst/>
          </a:prstGeom>
          <a:solidFill>
            <a:srgbClr val="7DC739"/>
          </a:solidFill>
          <a:ln cap="flat" cmpd="sng" w="12700">
            <a:solidFill>
              <a:srgbClr val="000000"/>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buSzPct val="25000"/>
              <a:buNone/>
            </a:pPr>
            <a:r>
              <a:rPr lang="en-GB" sz="1200">
                <a:solidFill>
                  <a:schemeClr val="dk1"/>
                </a:solidFill>
                <a:latin typeface="Century Gothic"/>
                <a:ea typeface="Century Gothic"/>
                <a:cs typeface="Century Gothic"/>
                <a:sym typeface="Century Gothic"/>
              </a:rPr>
              <a:t>Exploratory Research</a:t>
            </a:r>
          </a:p>
        </p:txBody>
      </p:sp>
      <p:sp>
        <p:nvSpPr>
          <p:cNvPr id="191" name="Shape 191"/>
          <p:cNvSpPr/>
          <p:nvPr/>
        </p:nvSpPr>
        <p:spPr>
          <a:xfrm>
            <a:off x="5974648" y="3525325"/>
            <a:ext cx="1201737" cy="549957"/>
          </a:xfrm>
          <a:prstGeom prst="rect">
            <a:avLst/>
          </a:prstGeom>
          <a:solidFill>
            <a:srgbClr val="7DC739"/>
          </a:solidFill>
          <a:ln cap="flat" cmpd="sng" w="12700">
            <a:solidFill>
              <a:srgbClr val="000000"/>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buSzPct val="25000"/>
              <a:buNone/>
            </a:pPr>
            <a:r>
              <a:rPr lang="en-GB" sz="1200">
                <a:solidFill>
                  <a:schemeClr val="dk1"/>
                </a:solidFill>
                <a:latin typeface="Century Gothic"/>
                <a:ea typeface="Century Gothic"/>
                <a:cs typeface="Century Gothic"/>
                <a:sym typeface="Century Gothic"/>
              </a:rPr>
              <a:t>Descriptive Research</a:t>
            </a:r>
          </a:p>
        </p:txBody>
      </p:sp>
      <p:sp>
        <p:nvSpPr>
          <p:cNvPr id="192" name="Shape 192"/>
          <p:cNvSpPr/>
          <p:nvPr/>
        </p:nvSpPr>
        <p:spPr>
          <a:xfrm>
            <a:off x="7507299" y="3506103"/>
            <a:ext cx="1201737" cy="549957"/>
          </a:xfrm>
          <a:prstGeom prst="rect">
            <a:avLst/>
          </a:prstGeom>
          <a:solidFill>
            <a:srgbClr val="7DC739"/>
          </a:solidFill>
          <a:ln cap="flat" cmpd="sng" w="12700">
            <a:solidFill>
              <a:srgbClr val="000000"/>
            </a:solidFill>
            <a:prstDash val="solid"/>
            <a:round/>
            <a:headEnd len="med" w="med" type="none"/>
            <a:tailEnd len="med" w="med" type="none"/>
          </a:ln>
        </p:spPr>
        <p:txBody>
          <a:bodyPr anchorCtr="0" anchor="ctr" bIns="45700" lIns="91425" rIns="91425" wrap="square" tIns="45700">
            <a:noAutofit/>
          </a:bodyPr>
          <a:lstStyle/>
          <a:p>
            <a:pPr indent="0" lvl="0" marL="0" marR="0" rtl="0" algn="ctr">
              <a:spcBef>
                <a:spcPts val="0"/>
              </a:spcBef>
              <a:buSzPct val="25000"/>
              <a:buNone/>
            </a:pPr>
            <a:r>
              <a:rPr lang="en-GB" sz="1200">
                <a:solidFill>
                  <a:schemeClr val="dk1"/>
                </a:solidFill>
                <a:latin typeface="Century Gothic"/>
                <a:ea typeface="Century Gothic"/>
                <a:cs typeface="Century Gothic"/>
                <a:sym typeface="Century Gothic"/>
              </a:rPr>
              <a:t>Casual Research</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7" name="Shape 197"/>
        <p:cNvGrpSpPr/>
        <p:nvPr/>
      </p:nvGrpSpPr>
      <p:grpSpPr>
        <a:xfrm>
          <a:off x="0" y="0"/>
          <a:ext cx="0" cy="0"/>
          <a:chOff x="0" y="0"/>
          <a:chExt cx="0" cy="0"/>
        </a:xfrm>
      </p:grpSpPr>
      <p:sp>
        <p:nvSpPr>
          <p:cNvPr id="198" name="Shape 198"/>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Using Market Research To Look At The Competition</a:t>
            </a:r>
          </a:p>
        </p:txBody>
      </p:sp>
      <p:sp>
        <p:nvSpPr>
          <p:cNvPr id="199" name="Shape 199"/>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Describe target competitor segment.</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Define research objectives.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Utilize secondary sources to gather all existing knowledge and data (avoid ‘reinventing the wheel’ and wasting resources).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Analyze existing knowledge to identify what ‘new’ information is required by your market research.</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Decide which data collection methods to use.</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Collect and analyze data.</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Review your existing strategy based on the data and analysis.</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4" name="Shape 204"/>
        <p:cNvGrpSpPr/>
        <p:nvPr/>
      </p:nvGrpSpPr>
      <p:grpSpPr>
        <a:xfrm>
          <a:off x="0" y="0"/>
          <a:ext cx="0" cy="0"/>
          <a:chOff x="0" y="0"/>
          <a:chExt cx="0" cy="0"/>
        </a:xfrm>
      </p:grpSpPr>
      <p:sp>
        <p:nvSpPr>
          <p:cNvPr id="205" name="Shape 205"/>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800" u="none" cap="none" strike="noStrike">
                <a:solidFill>
                  <a:srgbClr val="262626"/>
                </a:solidFill>
                <a:latin typeface="Century Gothic"/>
                <a:ea typeface="Century Gothic"/>
                <a:cs typeface="Century Gothic"/>
                <a:sym typeface="Century Gothic"/>
              </a:rPr>
              <a:t>Discussion Questions </a:t>
            </a:r>
          </a:p>
        </p:txBody>
      </p:sp>
      <p:sp>
        <p:nvSpPr>
          <p:cNvPr id="206" name="Shape 206"/>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Think about market research that examines the competition:</a:t>
            </a:r>
          </a:p>
          <a:p>
            <a:pPr lvl="1" marR="0" rtl="0" algn="l">
              <a:lnSpc>
                <a:spcPct val="100000"/>
              </a:lnSpc>
              <a:spcBef>
                <a:spcPts val="900"/>
              </a:spcBef>
              <a:spcAft>
                <a:spcPts val="0"/>
              </a:spcAft>
              <a:buClr>
                <a:srgbClr val="262626"/>
              </a:buClr>
              <a:buSzPct val="100000"/>
              <a:buFont typeface="Garamond"/>
            </a:pPr>
            <a:r>
              <a:rPr b="0" i="0" lang="en-GB" sz="1800" u="none" cap="none" strike="noStrike">
                <a:solidFill>
                  <a:schemeClr val="dk1"/>
                </a:solidFill>
                <a:latin typeface="Century Gothic"/>
                <a:ea typeface="Century Gothic"/>
                <a:cs typeface="Century Gothic"/>
                <a:sym typeface="Century Gothic"/>
              </a:rPr>
              <a:t>What might your market research look at in the enterprise startup stage?</a:t>
            </a:r>
          </a:p>
          <a:p>
            <a:pPr lvl="1" marR="0" rtl="0" algn="l">
              <a:lnSpc>
                <a:spcPct val="100000"/>
              </a:lnSpc>
              <a:spcBef>
                <a:spcPts val="900"/>
              </a:spcBef>
              <a:spcAft>
                <a:spcPts val="0"/>
              </a:spcAft>
              <a:buClr>
                <a:srgbClr val="262626"/>
              </a:buClr>
              <a:buSzPct val="100000"/>
              <a:buFont typeface="Garamond"/>
            </a:pPr>
            <a:r>
              <a:rPr b="0" i="0" lang="en-GB" sz="1800" u="none" cap="none" strike="noStrike">
                <a:solidFill>
                  <a:schemeClr val="dk1"/>
                </a:solidFill>
                <a:latin typeface="Century Gothic"/>
                <a:ea typeface="Century Gothic"/>
                <a:cs typeface="Century Gothic"/>
                <a:sym typeface="Century Gothic"/>
              </a:rPr>
              <a:t>What kind of secondary data could be collected without needing many resources?</a:t>
            </a:r>
          </a:p>
          <a:p>
            <a:pPr lvl="1" marR="0" rtl="0" algn="l">
              <a:lnSpc>
                <a:spcPct val="100000"/>
              </a:lnSpc>
              <a:spcBef>
                <a:spcPts val="900"/>
              </a:spcBef>
              <a:spcAft>
                <a:spcPts val="0"/>
              </a:spcAft>
              <a:buClr>
                <a:srgbClr val="262626"/>
              </a:buClr>
              <a:buSzPct val="100000"/>
              <a:buFont typeface="Garamond"/>
            </a:pPr>
            <a:r>
              <a:rPr b="0" i="0" lang="en-GB" sz="1800" u="none" cap="none" strike="noStrike">
                <a:solidFill>
                  <a:schemeClr val="dk1"/>
                </a:solidFill>
                <a:latin typeface="Century Gothic"/>
                <a:ea typeface="Century Gothic"/>
                <a:cs typeface="Century Gothic"/>
                <a:sym typeface="Century Gothic"/>
              </a:rPr>
              <a:t>What are some cost-effective ways to gather primary data?</a:t>
            </a:r>
          </a:p>
          <a:p>
            <a:pPr lvl="1" marR="0" rtl="0" algn="l">
              <a:lnSpc>
                <a:spcPct val="100000"/>
              </a:lnSpc>
              <a:spcBef>
                <a:spcPts val="900"/>
              </a:spcBef>
              <a:spcAft>
                <a:spcPts val="0"/>
              </a:spcAft>
              <a:buClr>
                <a:srgbClr val="262626"/>
              </a:buClr>
              <a:buSzPct val="100000"/>
              <a:buFont typeface="Garamond"/>
            </a:pPr>
            <a:r>
              <a:rPr b="0" i="0" lang="en-GB" sz="1800" u="none" cap="none" strike="noStrike">
                <a:solidFill>
                  <a:schemeClr val="dk1"/>
                </a:solidFill>
                <a:latin typeface="Century Gothic"/>
                <a:ea typeface="Century Gothic"/>
                <a:cs typeface="Century Gothic"/>
                <a:sym typeface="Century Gothic"/>
              </a:rPr>
              <a:t>How would you use this market research when designing a startup?</a:t>
            </a:r>
          </a:p>
          <a:p>
            <a:pPr lvl="1" marR="0" rtl="0" algn="l">
              <a:lnSpc>
                <a:spcPct val="100000"/>
              </a:lnSpc>
              <a:spcBef>
                <a:spcPts val="900"/>
              </a:spcBef>
              <a:spcAft>
                <a:spcPts val="0"/>
              </a:spcAft>
              <a:buClr>
                <a:srgbClr val="262626"/>
              </a:buClr>
              <a:buSzPct val="100000"/>
              <a:buFont typeface="Garamond"/>
            </a:pPr>
            <a:r>
              <a:rPr b="0" i="0" lang="en-GB" sz="1800" u="none" cap="none" strike="noStrike">
                <a:solidFill>
                  <a:schemeClr val="dk1"/>
                </a:solidFill>
                <a:latin typeface="Century Gothic"/>
                <a:ea typeface="Century Gothic"/>
                <a:cs typeface="Century Gothic"/>
                <a:sym typeface="Century Gothic"/>
              </a:rPr>
              <a:t>How would market research of this type aid a new enterprise after its initial startup? </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Shape 211"/>
          <p:cNvSpPr txBox="1"/>
          <p:nvPr>
            <p:ph type="title"/>
          </p:nvPr>
        </p:nvSpPr>
        <p:spPr>
          <a:xfrm>
            <a:off x="800100" y="642593"/>
            <a:ext cx="7543800" cy="1371599"/>
          </a:xfrm>
          <a:prstGeom prst="rect">
            <a:avLst/>
          </a:prstGeom>
          <a:noFill/>
          <a:ln>
            <a:noFill/>
          </a:ln>
        </p:spPr>
        <p:txBody>
          <a:bodyPr anchorCtr="0" anchor="ctr" bIns="45700" lIns="91425" rIns="91425" wrap="square" tIns="45700">
            <a:noAutofit/>
          </a:bodyPr>
          <a:lstStyle/>
          <a:p>
            <a:pPr indent="0" lvl="0" marL="0" marR="0" rtl="0" algn="l">
              <a:lnSpc>
                <a:spcPct val="90000"/>
              </a:lnSpc>
              <a:spcBef>
                <a:spcPts val="0"/>
              </a:spcBef>
              <a:buClr>
                <a:srgbClr val="262626"/>
              </a:buClr>
              <a:buSzPct val="25000"/>
              <a:buFont typeface="Century Gothic"/>
              <a:buNone/>
            </a:pPr>
            <a:r>
              <a:rPr b="0" i="0" lang="en-GB" sz="4320" u="none" cap="none" strike="noStrike">
                <a:solidFill>
                  <a:srgbClr val="262626"/>
                </a:solidFill>
                <a:latin typeface="Century Gothic"/>
                <a:ea typeface="Century Gothic"/>
                <a:cs typeface="Century Gothic"/>
                <a:sym typeface="Century Gothic"/>
              </a:rPr>
              <a:t>Case Study: 5 Star Windows &amp; Conservatories</a:t>
            </a:r>
          </a:p>
        </p:txBody>
      </p:sp>
      <p:sp>
        <p:nvSpPr>
          <p:cNvPr id="212" name="Shape 212"/>
          <p:cNvSpPr txBox="1"/>
          <p:nvPr>
            <p:ph idx="1" type="body"/>
          </p:nvPr>
        </p:nvSpPr>
        <p:spPr>
          <a:xfrm>
            <a:off x="800100" y="2103119"/>
            <a:ext cx="7543800" cy="3931919"/>
          </a:xfrm>
          <a:prstGeom prst="rect">
            <a:avLst/>
          </a:prstGeom>
          <a:noFill/>
          <a:ln>
            <a:noFill/>
          </a:ln>
        </p:spPr>
        <p:txBody>
          <a:bodyPr anchorCtr="0" anchor="t" bIns="45700" lIns="91425" rIns="91425" wrap="square" tIns="45700">
            <a:noAutofit/>
          </a:bodyPr>
          <a:lstStyle/>
          <a:p>
            <a:pPr indent="-182880" lvl="0" marL="182880" marR="0" rtl="0" algn="l">
              <a:lnSpc>
                <a:spcPct val="100000"/>
              </a:lnSpc>
              <a:spcBef>
                <a:spcPts val="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Sales and installation of windows, conservatories, skylights and other home </a:t>
            </a:r>
            <a:r>
              <a:rPr lang="en-GB"/>
              <a:t>additions.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Main market is homeowners.</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Does business in the West Midlands, Birmingham and Worcestershire areas of the UK.</a:t>
            </a:r>
          </a:p>
          <a:p>
            <a:pPr indent="-182880" lvl="0" marL="182880" marR="0" rtl="0" algn="l">
              <a:lnSpc>
                <a:spcPct val="100000"/>
              </a:lnSpc>
              <a:spcBef>
                <a:spcPts val="900"/>
              </a:spcBef>
              <a:spcAft>
                <a:spcPts val="0"/>
              </a:spcAft>
              <a:buClr>
                <a:srgbClr val="262626"/>
              </a:buClr>
              <a:buSzPct val="100000"/>
              <a:buFont typeface="Garamond"/>
              <a:buChar char="◦"/>
            </a:pPr>
            <a:r>
              <a:rPr b="0" i="0" lang="en-GB" sz="1800" u="none" cap="none" strike="noStrike">
                <a:solidFill>
                  <a:schemeClr val="dk1"/>
                </a:solidFill>
                <a:latin typeface="Century Gothic"/>
                <a:ea typeface="Century Gothic"/>
                <a:cs typeface="Century Gothic"/>
                <a:sym typeface="Century Gothic"/>
              </a:rPr>
              <a:t>Offers in-person quotes, financing, and runs specials to bring in business.</a:t>
            </a:r>
          </a:p>
          <a:p>
            <a:pPr indent="-182880" lvl="0" marL="182880" marR="0" rtl="0" algn="l">
              <a:lnSpc>
                <a:spcPct val="100000"/>
              </a:lnSpc>
              <a:spcBef>
                <a:spcPts val="900"/>
              </a:spcBef>
              <a:spcAft>
                <a:spcPts val="0"/>
              </a:spcAft>
              <a:buClr>
                <a:srgbClr val="262626"/>
              </a:buClr>
              <a:buSzPct val="100000"/>
              <a:buFont typeface="Garamond"/>
              <a:buNone/>
            </a:pPr>
            <a:r>
              <a:t/>
            </a:r>
            <a:endParaRPr b="0" i="0" sz="1800" u="none" cap="none" strike="noStrike">
              <a:solidFill>
                <a:schemeClr val="dk1"/>
              </a:solidFill>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aching Material Template">
  <a:themeElements>
    <a:clrScheme name="Savon">
      <a:dk1>
        <a:srgbClr val="000000"/>
      </a:dk1>
      <a:lt1>
        <a:srgbClr val="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