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6858000" cy="9144000"/>
  <p:embeddedFontLst>
    <p:embeddedFont>
      <p:font typeface="Century Gothic"/>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CenturyGothic-bold.fntdata"/><Relationship Id="rId16" Type="http://schemas.openxmlformats.org/officeDocument/2006/relationships/font" Target="fonts/CenturyGothic-regular.fntdata"/><Relationship Id="rId5" Type="http://schemas.openxmlformats.org/officeDocument/2006/relationships/slide" Target="slides/slide1.xml"/><Relationship Id="rId19" Type="http://schemas.openxmlformats.org/officeDocument/2006/relationships/font" Target="fonts/CenturyGothic-boldItalic.fntdata"/><Relationship Id="rId6" Type="http://schemas.openxmlformats.org/officeDocument/2006/relationships/slide" Target="slides/slide2.xml"/><Relationship Id="rId18" Type="http://schemas.openxmlformats.org/officeDocument/2006/relationships/font" Target="fonts/CenturyGothic-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1" name="Shape 1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0" name="Shape 1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96" name="Shape 1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6" name="Shape 1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8" name="Shape 17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
        <p:nvSpPr>
          <p:cNvPr id="184" name="Shape 1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bg>
      <p:bgPr>
        <a:gradFill>
          <a:gsLst>
            <a:gs pos="0">
              <a:srgbClr val="E1DBC9"/>
            </a:gs>
            <a:gs pos="77000">
              <a:srgbClr val="C8C1B0"/>
            </a:gs>
            <a:gs pos="100000">
              <a:srgbClr val="C0BAAA"/>
            </a:gs>
          </a:gsLst>
          <a:lin ang="5400000" scaled="0"/>
        </a:gradFill>
      </p:bgPr>
    </p:bg>
    <p:spTree>
      <p:nvGrpSpPr>
        <p:cNvPr id="16" name="Shape 16"/>
        <p:cNvGrpSpPr/>
        <p:nvPr/>
      </p:nvGrpSpPr>
      <p:grpSpPr>
        <a:xfrm>
          <a:off x="0" y="0"/>
          <a:ext cx="0" cy="0"/>
          <a:chOff x="0" y="0"/>
          <a:chExt cx="0" cy="0"/>
        </a:xfrm>
      </p:grpSpPr>
      <p:sp>
        <p:nvSpPr>
          <p:cNvPr id="17" name="Shape 17"/>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18" name="Shape 18"/>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19" name="Shape 19"/>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20" name="Shape 20"/>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21" name="Shape 21"/>
          <p:cNvGrpSpPr/>
          <p:nvPr/>
        </p:nvGrpSpPr>
        <p:grpSpPr>
          <a:xfrm>
            <a:off x="3937634" y="1267730"/>
            <a:ext cx="1268729" cy="645295"/>
            <a:chOff x="5318305" y="1386267"/>
            <a:chExt cx="1567330" cy="645295"/>
          </a:xfrm>
        </p:grpSpPr>
        <p:cxnSp>
          <p:nvCxnSpPr>
            <p:cNvPr id="22" name="Shape 22"/>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3" name="Shape 23"/>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24" name="Shape 24"/>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25" name="Shape 25"/>
          <p:cNvSpPr txBox="1"/>
          <p:nvPr>
            <p:ph type="ctrTitle"/>
          </p:nvPr>
        </p:nvSpPr>
        <p:spPr>
          <a:xfrm>
            <a:off x="1171280" y="2091263"/>
            <a:ext cx="6801439" cy="2590800"/>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6" name="Shape 26"/>
          <p:cNvSpPr txBox="1"/>
          <p:nvPr>
            <p:ph idx="1" type="subTitle"/>
          </p:nvPr>
        </p:nvSpPr>
        <p:spPr>
          <a:xfrm>
            <a:off x="1171575"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9pPr>
          </a:lstStyle>
          <a:p/>
        </p:txBody>
      </p:sp>
      <p:sp>
        <p:nvSpPr>
          <p:cNvPr id="27" name="Shape 27"/>
          <p:cNvSpPr txBox="1"/>
          <p:nvPr>
            <p:ph idx="10" type="dt"/>
          </p:nvPr>
        </p:nvSpPr>
        <p:spPr>
          <a:xfrm>
            <a:off x="3989069" y="1341255"/>
            <a:ext cx="1165859" cy="527212"/>
          </a:xfrm>
          <a:prstGeom prst="rect">
            <a:avLst/>
          </a:prstGeom>
          <a:noFill/>
          <a:ln>
            <a:noFill/>
          </a:ln>
        </p:spPr>
        <p:txBody>
          <a:bodyPr anchorCtr="0" anchor="b" bIns="91425" lIns="91425" rIns="91425" wrap="square" tIns="91425"/>
          <a:lstStyle>
            <a:lvl1pPr indent="0" lvl="0" marL="0" marR="0" rtl="0" algn="ctr">
              <a:spcBef>
                <a:spcPts val="0"/>
              </a:spcBef>
              <a:buNone/>
              <a:defRPr b="0" i="0" sz="1300" u="none" cap="none" strike="noStrike">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8" name="Shape 28"/>
          <p:cNvSpPr txBox="1"/>
          <p:nvPr>
            <p:ph idx="11" type="ftr"/>
          </p:nvPr>
        </p:nvSpPr>
        <p:spPr>
          <a:xfrm>
            <a:off x="1090421" y="5211060"/>
            <a:ext cx="4429124" cy="228600"/>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29" name="Shape 29"/>
          <p:cNvSpPr txBox="1"/>
          <p:nvPr>
            <p:ph idx="12" type="sldNum"/>
          </p:nvPr>
        </p:nvSpPr>
        <p:spPr>
          <a:xfrm>
            <a:off x="6455189" y="5212080"/>
            <a:ext cx="1583910"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94" name="Shape 94"/>
        <p:cNvGrpSpPr/>
        <p:nvPr/>
      </p:nvGrpSpPr>
      <p:grpSpPr>
        <a:xfrm>
          <a:off x="0" y="0"/>
          <a:ext cx="0" cy="0"/>
          <a:chOff x="0" y="0"/>
          <a:chExt cx="0" cy="0"/>
        </a:xfrm>
      </p:grpSpPr>
      <p:sp>
        <p:nvSpPr>
          <p:cNvPr id="95" name="Shape 95"/>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6" name="Shape 96"/>
          <p:cNvSpPr txBox="1"/>
          <p:nvPr>
            <p:ph idx="1" type="body"/>
          </p:nvPr>
        </p:nvSpPr>
        <p:spPr>
          <a:xfrm rot="5400000">
            <a:off x="2606039" y="297179"/>
            <a:ext cx="3931919" cy="754380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97" name="Shape 97"/>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8" name="Shape 98"/>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9" name="Shape 99"/>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00" name="Shape 100"/>
        <p:cNvGrpSpPr/>
        <p:nvPr/>
      </p:nvGrpSpPr>
      <p:grpSpPr>
        <a:xfrm>
          <a:off x="0" y="0"/>
          <a:ext cx="0" cy="0"/>
          <a:chOff x="0" y="0"/>
          <a:chExt cx="0" cy="0"/>
        </a:xfrm>
      </p:grpSpPr>
      <p:sp>
        <p:nvSpPr>
          <p:cNvPr id="101" name="Shape 101"/>
          <p:cNvSpPr txBox="1"/>
          <p:nvPr>
            <p:ph type="title"/>
          </p:nvPr>
        </p:nvSpPr>
        <p:spPr>
          <a:xfrm rot="5400000">
            <a:off x="5000625" y="2505074"/>
            <a:ext cx="5257799" cy="177165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txBox="1"/>
          <p:nvPr>
            <p:ph idx="1" type="body"/>
          </p:nvPr>
        </p:nvSpPr>
        <p:spPr>
          <a:xfrm rot="5400000">
            <a:off x="1028700" y="361949"/>
            <a:ext cx="5257799" cy="60578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03" name="Shape 10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4" name="Shape 10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05" name="Shape 10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asic Content">
    <p:spTree>
      <p:nvGrpSpPr>
        <p:cNvPr id="106" name="Shape 106"/>
        <p:cNvGrpSpPr/>
        <p:nvPr/>
      </p:nvGrpSpPr>
      <p:grpSpPr>
        <a:xfrm>
          <a:off x="0" y="0"/>
          <a:ext cx="0" cy="0"/>
          <a:chOff x="0" y="0"/>
          <a:chExt cx="0" cy="0"/>
        </a:xfrm>
      </p:grpSpPr>
      <p:sp>
        <p:nvSpPr>
          <p:cNvPr id="107" name="Shape 107"/>
          <p:cNvSpPr txBox="1"/>
          <p:nvPr>
            <p:ph type="title"/>
          </p:nvPr>
        </p:nvSpPr>
        <p:spPr>
          <a:xfrm>
            <a:off x="1115616" y="548679"/>
            <a:ext cx="6912767" cy="10801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262626"/>
              </a:buClr>
              <a:buFont typeface="Century Gothic"/>
              <a:buNone/>
              <a:defRPr b="0" i="0" sz="3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8" name="Shape 108"/>
          <p:cNvSpPr txBox="1"/>
          <p:nvPr>
            <p:ph idx="1" type="body"/>
          </p:nvPr>
        </p:nvSpPr>
        <p:spPr>
          <a:xfrm>
            <a:off x="1116013" y="1916113"/>
            <a:ext cx="6985000" cy="4321198"/>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Garamond"/>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2_Title Slide">
    <p:spTree>
      <p:nvGrpSpPr>
        <p:cNvPr id="109" name="Shape 109"/>
        <p:cNvGrpSpPr/>
        <p:nvPr/>
      </p:nvGrpSpPr>
      <p:grpSpPr>
        <a:xfrm>
          <a:off x="0" y="0"/>
          <a:ext cx="0" cy="0"/>
          <a:chOff x="0" y="0"/>
          <a:chExt cx="0" cy="0"/>
        </a:xfrm>
      </p:grpSpPr>
      <p:sp>
        <p:nvSpPr>
          <p:cNvPr id="110" name="Shape 110"/>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sz="2400">
              <a:solidFill>
                <a:schemeClr val="dk1"/>
              </a:solidFill>
              <a:latin typeface="Arial"/>
              <a:ea typeface="Arial"/>
              <a:cs typeface="Arial"/>
              <a:sym typeface="Arial"/>
            </a:endParaRPr>
          </a:p>
        </p:txBody>
      </p:sp>
      <p:pic>
        <p:nvPicPr>
          <p:cNvPr id="111" name="Shape 111"/>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12" name="Shape 112"/>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13" name="Shape 113"/>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14" name="Shape 114"/>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5" name="Shape 115"/>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16" name="Shape 116"/>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3_Title Slide">
    <p:spTree>
      <p:nvGrpSpPr>
        <p:cNvPr id="117" name="Shape 117"/>
        <p:cNvGrpSpPr/>
        <p:nvPr/>
      </p:nvGrpSpPr>
      <p:grpSpPr>
        <a:xfrm>
          <a:off x="0" y="0"/>
          <a:ext cx="0" cy="0"/>
          <a:chOff x="0" y="0"/>
          <a:chExt cx="0" cy="0"/>
        </a:xfrm>
      </p:grpSpPr>
      <p:sp>
        <p:nvSpPr>
          <p:cNvPr id="118" name="Shape 118"/>
          <p:cNvSpPr/>
          <p:nvPr/>
        </p:nvSpPr>
        <p:spPr>
          <a:xfrm>
            <a:off x="-36511" y="0"/>
            <a:ext cx="9288463" cy="6858000"/>
          </a:xfrm>
          <a:prstGeom prst="rect">
            <a:avLst/>
          </a:prstGeom>
          <a:solidFill>
            <a:schemeClr val="lt1"/>
          </a:solidFill>
          <a:ln>
            <a:noFill/>
          </a:ln>
        </p:spPr>
        <p:txBody>
          <a:bodyPr anchorCtr="0" anchor="t" bIns="45700" lIns="91425" rIns="91425" wrap="square" tIns="45700">
            <a:noAutofit/>
          </a:bodyPr>
          <a:lstStyle/>
          <a:p>
            <a:pPr indent="0" lvl="0" marL="0" marR="0" rtl="0" algn="ctr">
              <a:spcBef>
                <a:spcPts val="0"/>
              </a:spcBef>
              <a:buNone/>
            </a:pPr>
            <a:r>
              <a:t/>
            </a:r>
            <a:endParaRPr sz="2400">
              <a:solidFill>
                <a:schemeClr val="dk1"/>
              </a:solidFill>
              <a:latin typeface="Arial"/>
              <a:ea typeface="Arial"/>
              <a:cs typeface="Arial"/>
              <a:sym typeface="Arial"/>
            </a:endParaRPr>
          </a:p>
        </p:txBody>
      </p:sp>
      <p:pic>
        <p:nvPicPr>
          <p:cNvPr id="119" name="Shape 119"/>
          <p:cNvPicPr preferRelativeResize="0"/>
          <p:nvPr/>
        </p:nvPicPr>
        <p:blipFill rotWithShape="1">
          <a:blip r:embed="rId2">
            <a:alphaModFix/>
          </a:blip>
          <a:srcRect b="0" l="0" r="0" t="0"/>
          <a:stretch/>
        </p:blipFill>
        <p:spPr>
          <a:xfrm>
            <a:off x="228600" y="190500"/>
            <a:ext cx="8712199" cy="6476999"/>
          </a:xfrm>
          <a:prstGeom prst="rect">
            <a:avLst/>
          </a:prstGeom>
          <a:noFill/>
          <a:ln>
            <a:noFill/>
          </a:ln>
        </p:spPr>
      </p:pic>
      <p:cxnSp>
        <p:nvCxnSpPr>
          <p:cNvPr id="120" name="Shape 120"/>
          <p:cNvCxnSpPr/>
          <p:nvPr/>
        </p:nvCxnSpPr>
        <p:spPr>
          <a:xfrm>
            <a:off x="7043738" y="5589589"/>
            <a:ext cx="0" cy="871536"/>
          </a:xfrm>
          <a:prstGeom prst="straightConnector1">
            <a:avLst/>
          </a:prstGeom>
          <a:noFill/>
          <a:ln cap="flat" cmpd="sng" w="19050">
            <a:solidFill>
              <a:schemeClr val="lt1"/>
            </a:solidFill>
            <a:prstDash val="solid"/>
            <a:round/>
            <a:headEnd len="med" w="med" type="none"/>
            <a:tailEnd len="med" w="med" type="none"/>
          </a:ln>
        </p:spPr>
      </p:cxnSp>
      <p:pic>
        <p:nvPicPr>
          <p:cNvPr descr="uw-logo-white" id="121" name="Shape 121"/>
          <p:cNvPicPr preferRelativeResize="0"/>
          <p:nvPr/>
        </p:nvPicPr>
        <p:blipFill rotWithShape="1">
          <a:blip r:embed="rId3">
            <a:alphaModFix/>
          </a:blip>
          <a:srcRect b="0" l="0" r="0" t="0"/>
          <a:stretch/>
        </p:blipFill>
        <p:spPr>
          <a:xfrm>
            <a:off x="7161214" y="5683250"/>
            <a:ext cx="1514474" cy="757238"/>
          </a:xfrm>
          <a:prstGeom prst="rect">
            <a:avLst/>
          </a:prstGeom>
          <a:noFill/>
          <a:ln>
            <a:noFill/>
          </a:ln>
        </p:spPr>
      </p:pic>
      <p:sp>
        <p:nvSpPr>
          <p:cNvPr id="122" name="Shape 122"/>
          <p:cNvSpPr txBox="1"/>
          <p:nvPr>
            <p:ph type="ctrTitle"/>
          </p:nvPr>
        </p:nvSpPr>
        <p:spPr>
          <a:xfrm>
            <a:off x="1043608" y="1268762"/>
            <a:ext cx="7200799" cy="147002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lt1"/>
              </a:buClr>
              <a:buFont typeface="Century Gothic"/>
              <a:buNone/>
              <a:defRPr b="0" i="0" sz="4000" u="none" cap="none" strike="noStrike">
                <a:solidFill>
                  <a:schemeClr val="lt1"/>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3" name="Shape 123"/>
          <p:cNvSpPr txBox="1"/>
          <p:nvPr>
            <p:ph idx="1" type="subTitle"/>
          </p:nvPr>
        </p:nvSpPr>
        <p:spPr>
          <a:xfrm>
            <a:off x="1043608" y="2826103"/>
            <a:ext cx="7200799" cy="1296143"/>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2800" u="none" cap="none" strike="noStrike">
                <a:solidFill>
                  <a:schemeClr val="lt1"/>
                </a:solidFill>
                <a:latin typeface="Century Gothic"/>
                <a:ea typeface="Century Gothic"/>
                <a:cs typeface="Century Gothic"/>
                <a:sym typeface="Century Gothic"/>
              </a:defRPr>
            </a:lvl1pPr>
            <a:lvl2pPr indent="0" lvl="1" marL="457200" marR="0" rtl="0" algn="ctr">
              <a:lnSpc>
                <a:spcPct val="100000"/>
              </a:lnSpc>
              <a:spcBef>
                <a:spcPts val="500"/>
              </a:spcBef>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2pPr>
            <a:lvl3pPr indent="0" lvl="2" marL="914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3pPr>
            <a:lvl4pPr indent="0" lvl="3" marL="1371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4pPr>
            <a:lvl5pPr indent="0" lvl="4" marL="18288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5pPr>
            <a:lvl6pPr indent="0" lvl="5" marL="22860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6pPr>
            <a:lvl7pPr indent="0" lvl="6" marL="27432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7pPr>
            <a:lvl8pPr indent="0" lvl="7" marL="32004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8pPr>
            <a:lvl9pPr indent="0" lvl="8" marL="3657600" marR="0" rtl="0" algn="ctr">
              <a:lnSpc>
                <a:spcPct val="100000"/>
              </a:lnSpc>
              <a:spcBef>
                <a:spcPts val="500"/>
              </a:spcBef>
              <a:buClr>
                <a:srgbClr val="262626"/>
              </a:buClr>
              <a:buFont typeface="Garamond"/>
              <a:buNone/>
              <a:defRPr b="0" i="0" sz="1400" u="none" cap="none" strike="noStrike">
                <a:solidFill>
                  <a:schemeClr val="dk1"/>
                </a:solidFill>
                <a:latin typeface="Century Gothic"/>
                <a:ea typeface="Century Gothic"/>
                <a:cs typeface="Century Gothic"/>
                <a:sym typeface="Century Gothic"/>
              </a:defRPr>
            </a:lvl9pPr>
          </a:lstStyle>
          <a:p/>
        </p:txBody>
      </p:sp>
      <p:sp>
        <p:nvSpPr>
          <p:cNvPr id="124" name="Shape 124"/>
          <p:cNvSpPr txBox="1"/>
          <p:nvPr>
            <p:ph idx="2" type="body"/>
          </p:nvPr>
        </p:nvSpPr>
        <p:spPr>
          <a:xfrm>
            <a:off x="1043608" y="4221087"/>
            <a:ext cx="7200900" cy="1223961"/>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800" u="none" cap="none" strike="noStrike">
                <a:solidFill>
                  <a:srgbClr val="FFFFFF"/>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Image or Graph Layout">
    <p:spTree>
      <p:nvGrpSpPr>
        <p:cNvPr id="125" name="Shape 125"/>
        <p:cNvGrpSpPr/>
        <p:nvPr/>
      </p:nvGrpSpPr>
      <p:grpSpPr>
        <a:xfrm>
          <a:off x="0" y="0"/>
          <a:ext cx="0" cy="0"/>
          <a:chOff x="0" y="0"/>
          <a:chExt cx="0" cy="0"/>
        </a:xfrm>
      </p:grpSpPr>
      <p:sp>
        <p:nvSpPr>
          <p:cNvPr id="126" name="Shape 126"/>
          <p:cNvSpPr txBox="1"/>
          <p:nvPr>
            <p:ph idx="1" type="body"/>
          </p:nvPr>
        </p:nvSpPr>
        <p:spPr>
          <a:xfrm>
            <a:off x="1115616" y="5229201"/>
            <a:ext cx="5688632" cy="777209"/>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3F3F3F"/>
              </a:buClr>
              <a:buFont typeface="Arial"/>
              <a:buNone/>
              <a:defRPr b="0" i="0" sz="24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7" name="Shape 127"/>
          <p:cNvSpPr txBox="1"/>
          <p:nvPr>
            <p:ph idx="2" type="body"/>
          </p:nvPr>
        </p:nvSpPr>
        <p:spPr>
          <a:xfrm>
            <a:off x="1115617" y="548681"/>
            <a:ext cx="6911974" cy="647700"/>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1" i="0" sz="43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28" name="Shape 128"/>
          <p:cNvSpPr txBox="1"/>
          <p:nvPr>
            <p:ph idx="3" type="body"/>
          </p:nvPr>
        </p:nvSpPr>
        <p:spPr>
          <a:xfrm>
            <a:off x="1116015" y="1341438"/>
            <a:ext cx="6911974" cy="3671886"/>
          </a:xfrm>
          <a:prstGeom prst="rect">
            <a:avLst/>
          </a:prstGeom>
          <a:no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1100" u="none" cap="none" strike="noStrike">
                <a:solidFill>
                  <a:schemeClr val="lt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30" name="Shape 30"/>
        <p:cNvGrpSpPr/>
        <p:nvPr/>
      </p:nvGrpSpPr>
      <p:grpSpPr>
        <a:xfrm>
          <a:off x="0" y="0"/>
          <a:ext cx="0" cy="0"/>
          <a:chOff x="0" y="0"/>
          <a:chExt cx="0" cy="0"/>
        </a:xfrm>
      </p:grpSpPr>
      <p:sp>
        <p:nvSpPr>
          <p:cNvPr id="31" name="Shape 3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33" name="Shape 3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4" name="Shape 3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35" name="Shape 3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bg>
      <p:bgPr>
        <a:gradFill>
          <a:gsLst>
            <a:gs pos="0">
              <a:srgbClr val="E1DBC9"/>
            </a:gs>
            <a:gs pos="77000">
              <a:srgbClr val="C8C1B0"/>
            </a:gs>
            <a:gs pos="100000">
              <a:srgbClr val="C0BAAA"/>
            </a:gs>
          </a:gsLst>
          <a:lin ang="5400000" scaled="0"/>
        </a:gradFill>
      </p:bgPr>
    </p:bg>
    <p:spTree>
      <p:nvGrpSpPr>
        <p:cNvPr id="36" name="Shape 36"/>
        <p:cNvGrpSpPr/>
        <p:nvPr/>
      </p:nvGrpSpPr>
      <p:grpSpPr>
        <a:xfrm>
          <a:off x="0" y="0"/>
          <a:ext cx="0" cy="0"/>
          <a:chOff x="0" y="0"/>
          <a:chExt cx="0" cy="0"/>
        </a:xfrm>
      </p:grpSpPr>
      <p:sp>
        <p:nvSpPr>
          <p:cNvPr id="37" name="Shape 37"/>
          <p:cNvSpPr/>
          <p:nvPr/>
        </p:nvSpPr>
        <p:spPr>
          <a:xfrm>
            <a:off x="0" y="0"/>
            <a:ext cx="9144000" cy="6858000"/>
          </a:xfrm>
          <a:prstGeom prst="rect">
            <a:avLst/>
          </a:prstGeom>
          <a:blipFill rotWithShape="1">
            <a:blip r:embed="rId2">
              <a:alphaModFix amt="45000"/>
            </a:blip>
            <a:tile algn="tl" flip="none" tx="-44450" sx="85000" ty="38100" sy="85000"/>
          </a:blipFill>
          <a:ln>
            <a:noFill/>
          </a:ln>
        </p:spPr>
        <p:txBody>
          <a:bodyPr anchorCtr="0" anchor="ctr" bIns="91425" lIns="91425" rIns="91425" wrap="square" tIns="91425">
            <a:noAutofit/>
          </a:bodyPr>
          <a:lstStyle/>
          <a:p>
            <a:pPr lvl="0">
              <a:spcBef>
                <a:spcPts val="0"/>
              </a:spcBef>
              <a:buNone/>
            </a:pPr>
            <a:r>
              <a:t/>
            </a:r>
            <a:endParaRPr/>
          </a:p>
        </p:txBody>
      </p:sp>
      <p:sp>
        <p:nvSpPr>
          <p:cNvPr id="38" name="Shape 38"/>
          <p:cNvSpPr/>
          <p:nvPr/>
        </p:nvSpPr>
        <p:spPr>
          <a:xfrm>
            <a:off x="980901" y="1267729"/>
            <a:ext cx="7182196" cy="4307949"/>
          </a:xfrm>
          <a:prstGeom prst="rect">
            <a:avLst/>
          </a:prstGeom>
          <a:solidFill>
            <a:schemeClr val="lt1"/>
          </a:solidFill>
          <a:ln>
            <a:noFill/>
          </a:ln>
          <a:effectLst>
            <a:outerShdw blurRad="50799" rotWithShape="0" algn="ctr">
              <a:srgbClr val="000000">
                <a:alpha val="65882"/>
              </a:srgbClr>
            </a:outerShdw>
          </a:effectLst>
        </p:spPr>
        <p:txBody>
          <a:bodyPr anchorCtr="0" anchor="ctr" bIns="91425" lIns="91425" rIns="91425" wrap="square" tIns="91425">
            <a:noAutofit/>
          </a:bodyPr>
          <a:lstStyle/>
          <a:p>
            <a:pPr lvl="0">
              <a:spcBef>
                <a:spcPts val="0"/>
              </a:spcBef>
              <a:buNone/>
            </a:pPr>
            <a:r>
              <a:t/>
            </a:r>
            <a:endParaRPr/>
          </a:p>
        </p:txBody>
      </p:sp>
      <p:sp>
        <p:nvSpPr>
          <p:cNvPr id="39" name="Shape 39"/>
          <p:cNvSpPr/>
          <p:nvPr/>
        </p:nvSpPr>
        <p:spPr>
          <a:xfrm>
            <a:off x="1085850" y="1411615"/>
            <a:ext cx="6972300" cy="4034770"/>
          </a:xfrm>
          <a:prstGeom prst="rect">
            <a:avLst/>
          </a:prstGeom>
          <a:noFill/>
          <a:ln cap="sq" cmpd="sng" w="9525">
            <a:solidFill>
              <a:srgbClr val="3F3F3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40" name="Shape 40"/>
          <p:cNvSpPr/>
          <p:nvPr/>
        </p:nvSpPr>
        <p:spPr>
          <a:xfrm>
            <a:off x="3851910" y="1267729"/>
            <a:ext cx="1440180" cy="731519"/>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nvGrpSpPr>
          <p:cNvPr id="41" name="Shape 41"/>
          <p:cNvGrpSpPr/>
          <p:nvPr/>
        </p:nvGrpSpPr>
        <p:grpSpPr>
          <a:xfrm>
            <a:off x="3937634" y="1267730"/>
            <a:ext cx="1268729" cy="645295"/>
            <a:chOff x="5318305" y="1386267"/>
            <a:chExt cx="1567330" cy="645295"/>
          </a:xfrm>
        </p:grpSpPr>
        <p:cxnSp>
          <p:nvCxnSpPr>
            <p:cNvPr id="42" name="Shape 42"/>
            <p:cNvCxnSpPr/>
            <p:nvPr/>
          </p:nvCxnSpPr>
          <p:spPr>
            <a:xfrm>
              <a:off x="5318305"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43" name="Shape 43"/>
            <p:cNvCxnSpPr/>
            <p:nvPr/>
          </p:nvCxnSpPr>
          <p:spPr>
            <a:xfrm>
              <a:off x="6885636" y="1386267"/>
              <a:ext cx="0" cy="640079"/>
            </a:xfrm>
            <a:prstGeom prst="straightConnector1">
              <a:avLst/>
            </a:prstGeom>
            <a:solidFill>
              <a:srgbClr val="262626"/>
            </a:solidFill>
            <a:ln cap="flat" cmpd="sng" w="9525">
              <a:solidFill>
                <a:schemeClr val="dk1"/>
              </a:solidFill>
              <a:prstDash val="solid"/>
              <a:miter lim="800000"/>
              <a:headEnd len="med" w="med" type="none"/>
              <a:tailEnd len="med" w="med" type="none"/>
            </a:ln>
          </p:spPr>
        </p:cxnSp>
        <p:cxnSp>
          <p:nvCxnSpPr>
            <p:cNvPr id="44" name="Shape 44"/>
            <p:cNvCxnSpPr/>
            <p:nvPr/>
          </p:nvCxnSpPr>
          <p:spPr>
            <a:xfrm>
              <a:off x="5318305" y="2031563"/>
              <a:ext cx="1567330" cy="0"/>
            </a:xfrm>
            <a:prstGeom prst="straightConnector1">
              <a:avLst/>
            </a:prstGeom>
            <a:solidFill>
              <a:srgbClr val="262626"/>
            </a:solidFill>
            <a:ln cap="flat" cmpd="sng" w="9525">
              <a:solidFill>
                <a:schemeClr val="dk1"/>
              </a:solidFill>
              <a:prstDash val="solid"/>
              <a:miter lim="800000"/>
              <a:headEnd len="med" w="med" type="none"/>
              <a:tailEnd len="med" w="med" type="none"/>
            </a:ln>
          </p:spPr>
        </p:cxnSp>
      </p:grpSp>
      <p:sp>
        <p:nvSpPr>
          <p:cNvPr id="45" name="Shape 45"/>
          <p:cNvSpPr txBox="1"/>
          <p:nvPr>
            <p:ph type="title"/>
          </p:nvPr>
        </p:nvSpPr>
        <p:spPr>
          <a:xfrm>
            <a:off x="1172716" y="2094308"/>
            <a:ext cx="6803136" cy="2587751"/>
          </a:xfrm>
          <a:prstGeom prst="rect">
            <a:avLst/>
          </a:prstGeom>
          <a:noFill/>
          <a:ln>
            <a:noFill/>
          </a:ln>
        </p:spPr>
        <p:txBody>
          <a:bodyPr anchorCtr="0" anchor="ctr" bIns="91425" lIns="91425" rIns="91425" wrap="square" tIns="91425"/>
          <a:lstStyle>
            <a:lvl1pPr indent="0" lvl="0" marL="0" marR="0" rtl="0" algn="ctr">
              <a:lnSpc>
                <a:spcPct val="83000"/>
              </a:lnSpc>
              <a:spcBef>
                <a:spcPts val="0"/>
              </a:spcBef>
              <a:buClr>
                <a:srgbClr val="262626"/>
              </a:buClr>
              <a:buFont typeface="Century Gothic"/>
              <a:buNone/>
              <a:defRPr b="0" i="0" sz="72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6" name="Shape 46"/>
          <p:cNvSpPr txBox="1"/>
          <p:nvPr>
            <p:ph idx="1" type="body"/>
          </p:nvPr>
        </p:nvSpPr>
        <p:spPr>
          <a:xfrm>
            <a:off x="1172717" y="4682062"/>
            <a:ext cx="6803136" cy="457200"/>
          </a:xfrm>
          <a:prstGeom prst="rect">
            <a:avLst/>
          </a:prstGeom>
          <a:noFill/>
          <a:ln>
            <a:noFill/>
          </a:ln>
        </p:spPr>
        <p:txBody>
          <a:bodyPr anchorCtr="0" anchor="t" bIns="91425" lIns="91425" rIns="91425" wrap="square" tIns="91425"/>
          <a:lstStyle>
            <a:lvl1pPr indent="0" lvl="0" marL="0" marR="0" rtl="0" algn="ctr">
              <a:lnSpc>
                <a:spcPct val="100000"/>
              </a:lnSpc>
              <a:spcBef>
                <a:spcPts val="900"/>
              </a:spcBef>
              <a:spcAft>
                <a:spcPts val="0"/>
              </a:spcAft>
              <a:buClr>
                <a:srgbClr val="262626"/>
              </a:buClr>
              <a:buFont typeface="Garamond"/>
              <a:buNone/>
              <a:defRPr b="0" i="0" sz="16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600" u="none" cap="none" strike="noStrike">
                <a:solidFill>
                  <a:srgbClr val="888888"/>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1400" u="none" cap="none" strike="noStrike">
                <a:solidFill>
                  <a:srgbClr val="888888"/>
                </a:solidFill>
                <a:latin typeface="Century Gothic"/>
                <a:ea typeface="Century Gothic"/>
                <a:cs typeface="Century Gothic"/>
                <a:sym typeface="Century Gothic"/>
              </a:defRPr>
            </a:lvl9pPr>
          </a:lstStyle>
          <a:p/>
        </p:txBody>
      </p:sp>
      <p:sp>
        <p:nvSpPr>
          <p:cNvPr id="47" name="Shape 47"/>
          <p:cNvSpPr txBox="1"/>
          <p:nvPr>
            <p:ph idx="10" type="dt"/>
          </p:nvPr>
        </p:nvSpPr>
        <p:spPr>
          <a:xfrm>
            <a:off x="3991355" y="1344501"/>
            <a:ext cx="1165859" cy="530351"/>
          </a:xfrm>
          <a:prstGeom prst="rect">
            <a:avLst/>
          </a:prstGeom>
          <a:noFill/>
          <a:ln>
            <a:noFill/>
          </a:ln>
        </p:spPr>
        <p:txBody>
          <a:bodyPr anchorCtr="0" anchor="b" bIns="91425" lIns="91425" rIns="91425" wrap="square" tIns="91425"/>
          <a:lstStyle>
            <a:lvl1pPr indent="0" lvl="0" marL="0" marR="0" rtl="0" algn="ctr">
              <a:spcBef>
                <a:spcPts val="0"/>
              </a:spcBef>
              <a:buNone/>
              <a:defRPr sz="1300">
                <a:solidFill>
                  <a:schemeClr val="dk1"/>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8" name="Shape 48"/>
          <p:cNvSpPr txBox="1"/>
          <p:nvPr>
            <p:ph idx="11" type="ftr"/>
          </p:nvPr>
        </p:nvSpPr>
        <p:spPr>
          <a:xfrm>
            <a:off x="1090165" y="5211060"/>
            <a:ext cx="4430267" cy="228600"/>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49" name="Shape 49"/>
          <p:cNvSpPr txBox="1"/>
          <p:nvPr>
            <p:ph idx="12" type="sldNum"/>
          </p:nvPr>
        </p:nvSpPr>
        <p:spPr>
          <a:xfrm>
            <a:off x="6453378" y="5211060"/>
            <a:ext cx="1584197" cy="228600"/>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50" name="Shape 50"/>
        <p:cNvGrpSpPr/>
        <p:nvPr/>
      </p:nvGrpSpPr>
      <p:grpSpPr>
        <a:xfrm>
          <a:off x="0" y="0"/>
          <a:ext cx="0" cy="0"/>
          <a:chOff x="0" y="0"/>
          <a:chExt cx="0" cy="0"/>
        </a:xfrm>
      </p:grpSpPr>
      <p:sp>
        <p:nvSpPr>
          <p:cNvPr id="51" name="Shape 5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2" name="Shape 52"/>
          <p:cNvSpPr txBox="1"/>
          <p:nvPr>
            <p:ph idx="1" type="body"/>
          </p:nvPr>
        </p:nvSpPr>
        <p:spPr>
          <a:xfrm>
            <a:off x="800100"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53" name="Shape 53"/>
          <p:cNvSpPr txBox="1"/>
          <p:nvPr>
            <p:ph idx="2" type="body"/>
          </p:nvPr>
        </p:nvSpPr>
        <p:spPr>
          <a:xfrm>
            <a:off x="4777739" y="2103119"/>
            <a:ext cx="3566159" cy="3749040"/>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54" name="Shape 54"/>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5" name="Shape 55"/>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56" name="Shape 56"/>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57" name="Shape 57"/>
        <p:cNvGrpSpPr/>
        <p:nvPr/>
      </p:nvGrpSpPr>
      <p:grpSpPr>
        <a:xfrm>
          <a:off x="0" y="0"/>
          <a:ext cx="0" cy="0"/>
          <a:chOff x="0" y="0"/>
          <a:chExt cx="0" cy="0"/>
        </a:xfrm>
      </p:grpSpPr>
      <p:sp>
        <p:nvSpPr>
          <p:cNvPr id="58" name="Shape 58"/>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9" name="Shape 59"/>
          <p:cNvSpPr txBox="1"/>
          <p:nvPr>
            <p:ph idx="1" type="body"/>
          </p:nvPr>
        </p:nvSpPr>
        <p:spPr>
          <a:xfrm>
            <a:off x="802385"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0" name="Shape 60"/>
          <p:cNvSpPr txBox="1"/>
          <p:nvPr>
            <p:ph idx="2" type="body"/>
          </p:nvPr>
        </p:nvSpPr>
        <p:spPr>
          <a:xfrm>
            <a:off x="802385" y="2755898"/>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1" name="Shape 61"/>
          <p:cNvSpPr txBox="1"/>
          <p:nvPr>
            <p:ph idx="3" type="body"/>
          </p:nvPr>
        </p:nvSpPr>
        <p:spPr>
          <a:xfrm>
            <a:off x="4780026" y="2074333"/>
            <a:ext cx="3566159" cy="640079"/>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262626"/>
              </a:buClr>
              <a:buFont typeface="Garamond"/>
              <a:buNone/>
              <a:defRPr b="0" i="0" sz="1900" u="none" cap="none" strike="noStrike">
                <a:solidFill>
                  <a:schemeClr val="dk2"/>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1" i="0" sz="19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1" i="0" sz="18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1" i="0" sz="1600" u="none" cap="none" strike="noStrike">
                <a:solidFill>
                  <a:schemeClr val="dk1"/>
                </a:solidFill>
                <a:latin typeface="Century Gothic"/>
                <a:ea typeface="Century Gothic"/>
                <a:cs typeface="Century Gothic"/>
                <a:sym typeface="Century Gothic"/>
              </a:defRPr>
            </a:lvl9pPr>
          </a:lstStyle>
          <a:p/>
        </p:txBody>
      </p:sp>
      <p:sp>
        <p:nvSpPr>
          <p:cNvPr id="62" name="Shape 62"/>
          <p:cNvSpPr txBox="1"/>
          <p:nvPr>
            <p:ph idx="4" type="body"/>
          </p:nvPr>
        </p:nvSpPr>
        <p:spPr>
          <a:xfrm>
            <a:off x="4780026" y="2756581"/>
            <a:ext cx="3566159" cy="32003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63" name="Shape 6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4" name="Shape 6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5" name="Shape 6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8" name="Shape 68"/>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69" name="Shape 69"/>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0" name="Shape 70"/>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71" name="Shape 71"/>
        <p:cNvGrpSpPr/>
        <p:nvPr/>
      </p:nvGrpSpPr>
      <p:grpSpPr>
        <a:xfrm>
          <a:off x="0" y="0"/>
          <a:ext cx="0" cy="0"/>
          <a:chOff x="0" y="0"/>
          <a:chExt cx="0" cy="0"/>
        </a:xfrm>
      </p:grpSpPr>
      <p:sp>
        <p:nvSpPr>
          <p:cNvPr id="72" name="Shape 72"/>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3" name="Shape 73"/>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74" name="Shape 74"/>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3F3F3F"/>
                </a:solidFill>
                <a:latin typeface="Century Gothic"/>
                <a:ea typeface="Century Gothic"/>
                <a:cs typeface="Century Gothic"/>
                <a:sym typeface="Century Gothic"/>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objTx">
  <p:cSld name="Content with Caption">
    <p:spTree>
      <p:nvGrpSpPr>
        <p:cNvPr id="75" name="Shape 75"/>
        <p:cNvGrpSpPr/>
        <p:nvPr/>
      </p:nvGrpSpPr>
      <p:grpSpPr>
        <a:xfrm>
          <a:off x="0" y="0"/>
          <a:ext cx="0" cy="0"/>
          <a:chOff x="0" y="0"/>
          <a:chExt cx="0" cy="0"/>
        </a:xfrm>
      </p:grpSpPr>
      <p:sp>
        <p:nvSpPr>
          <p:cNvPr id="76" name="Shape 76"/>
          <p:cNvSpPr/>
          <p:nvPr/>
        </p:nvSpPr>
        <p:spPr>
          <a:xfrm>
            <a:off x="184146" y="237743"/>
            <a:ext cx="6398514"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txBox="1"/>
          <p:nvPr>
            <p:ph type="title"/>
          </p:nvPr>
        </p:nvSpPr>
        <p:spPr>
          <a:xfrm>
            <a:off x="6972300" y="607391"/>
            <a:ext cx="1823084"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9" name="Shape 79"/>
          <p:cNvSpPr txBox="1"/>
          <p:nvPr>
            <p:ph idx="1" type="body"/>
          </p:nvPr>
        </p:nvSpPr>
        <p:spPr>
          <a:xfrm>
            <a:off x="514350" y="609600"/>
            <a:ext cx="5829299" cy="533399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80" name="Shape 80"/>
          <p:cNvSpPr txBox="1"/>
          <p:nvPr>
            <p:ph idx="2" type="body"/>
          </p:nvPr>
        </p:nvSpPr>
        <p:spPr>
          <a:xfrm>
            <a:off x="6972300" y="2286000"/>
            <a:ext cx="1823084" cy="3505200"/>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81" name="Shape 81"/>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2" name="Shape 82"/>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sz="1000">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83" name="Shape 83"/>
          <p:cNvSpPr txBox="1"/>
          <p:nvPr>
            <p:ph idx="12" type="sldNum"/>
          </p:nvPr>
        </p:nvSpPr>
        <p:spPr>
          <a:xfrm>
            <a:off x="7795257" y="622300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FFFFFF"/>
                </a:solidFill>
                <a:latin typeface="Century Gothic"/>
                <a:ea typeface="Century Gothic"/>
                <a:cs typeface="Century Gothic"/>
                <a:sym typeface="Century Gothic"/>
              </a:rPr>
              <a:t>‹#›</a:t>
            </a:fld>
          </a:p>
        </p:txBody>
      </p:sp>
      <p:sp>
        <p:nvSpPr>
          <p:cNvPr id="84" name="Shape 84"/>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85" name="Shape 85"/>
        <p:cNvGrpSpPr/>
        <p:nvPr/>
      </p:nvGrpSpPr>
      <p:grpSpPr>
        <a:xfrm>
          <a:off x="0" y="0"/>
          <a:ext cx="0" cy="0"/>
          <a:chOff x="0" y="0"/>
          <a:chExt cx="0" cy="0"/>
        </a:xfrm>
      </p:grpSpPr>
      <p:sp>
        <p:nvSpPr>
          <p:cNvPr id="86" name="Shape 86"/>
          <p:cNvSpPr/>
          <p:nvPr/>
        </p:nvSpPr>
        <p:spPr>
          <a:xfrm>
            <a:off x="6765289" y="237743"/>
            <a:ext cx="2194559" cy="6382512"/>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txBox="1"/>
          <p:nvPr>
            <p:ph type="title"/>
          </p:nvPr>
        </p:nvSpPr>
        <p:spPr>
          <a:xfrm>
            <a:off x="6972300" y="603504"/>
            <a:ext cx="1824227" cy="1645920"/>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entury Gothic"/>
              <a:buNone/>
              <a:defRPr b="0" i="0" sz="2800" u="none" cap="none" strike="noStrike">
                <a:solidFill>
                  <a:srgbClr val="FFFFFF"/>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8" name="Shape 88"/>
          <p:cNvSpPr/>
          <p:nvPr>
            <p:ph idx="2" type="pic"/>
          </p:nvPr>
        </p:nvSpPr>
        <p:spPr>
          <a:xfrm>
            <a:off x="171448" y="237743"/>
            <a:ext cx="6398514" cy="6382512"/>
          </a:xfrm>
          <a:prstGeom prst="rect">
            <a:avLst/>
          </a:prstGeom>
          <a:solidFill>
            <a:srgbClr val="76CEEF"/>
          </a:solidFill>
          <a:ln>
            <a:noFill/>
          </a:ln>
        </p:spPr>
        <p:txBody>
          <a:bodyPr anchorCtr="0" anchor="t" bIns="91425" lIns="91425" rIns="91425" wrap="square" tIns="91425"/>
          <a:lstStyle>
            <a:lvl1pPr indent="0" lvl="0" marL="0" marR="0" rtl="0" algn="l">
              <a:lnSpc>
                <a:spcPct val="100000"/>
              </a:lnSpc>
              <a:spcBef>
                <a:spcPts val="900"/>
              </a:spcBef>
              <a:spcAft>
                <a:spcPts val="0"/>
              </a:spcAft>
              <a:buClr>
                <a:srgbClr val="262626"/>
              </a:buClr>
              <a:buFont typeface="Garamond"/>
              <a:buNone/>
              <a:defRPr b="0" i="0" sz="3200" u="none" cap="none" strike="noStrike">
                <a:solidFill>
                  <a:schemeClr val="dk1"/>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28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24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2000" u="none" cap="none" strike="noStrike">
                <a:solidFill>
                  <a:schemeClr val="dk1"/>
                </a:solidFill>
                <a:latin typeface="Century Gothic"/>
                <a:ea typeface="Century Gothic"/>
                <a:cs typeface="Century Gothic"/>
                <a:sym typeface="Century Gothic"/>
              </a:defRPr>
            </a:lvl9pPr>
          </a:lstStyle>
          <a:p/>
        </p:txBody>
      </p:sp>
      <p:sp>
        <p:nvSpPr>
          <p:cNvPr id="89" name="Shape 89"/>
          <p:cNvSpPr txBox="1"/>
          <p:nvPr>
            <p:ph idx="1" type="body"/>
          </p:nvPr>
        </p:nvSpPr>
        <p:spPr>
          <a:xfrm>
            <a:off x="6972300" y="2286000"/>
            <a:ext cx="1824227" cy="3502152"/>
          </a:xfrm>
          <a:prstGeom prst="rect">
            <a:avLst/>
          </a:prstGeom>
          <a:noFill/>
          <a:ln>
            <a:noFill/>
          </a:ln>
        </p:spPr>
        <p:txBody>
          <a:bodyPr anchorCtr="0" anchor="t" bIns="91425" lIns="91425" rIns="91425" wrap="square" tIns="91425"/>
          <a:lstStyle>
            <a:lvl1pPr indent="0" lvl="0" marL="0" marR="0" rtl="0" algn="l">
              <a:lnSpc>
                <a:spcPct val="110000"/>
              </a:lnSpc>
              <a:spcBef>
                <a:spcPts val="800"/>
              </a:spcBef>
              <a:spcAft>
                <a:spcPts val="0"/>
              </a:spcAft>
              <a:buClr>
                <a:srgbClr val="262626"/>
              </a:buClr>
              <a:buFont typeface="Garamond"/>
              <a:buNone/>
              <a:defRPr b="0" i="0" sz="1400" u="none" cap="none" strike="noStrike">
                <a:solidFill>
                  <a:srgbClr val="FFFFFF"/>
                </a:solidFill>
                <a:latin typeface="Century Gothic"/>
                <a:ea typeface="Century Gothic"/>
                <a:cs typeface="Century Gothic"/>
                <a:sym typeface="Century Gothic"/>
              </a:defRPr>
            </a:lvl1pPr>
            <a:lvl2pPr indent="0" lvl="1" marL="457200" marR="0" rtl="0" algn="l">
              <a:lnSpc>
                <a:spcPct val="100000"/>
              </a:lnSpc>
              <a:spcBef>
                <a:spcPts val="500"/>
              </a:spcBef>
              <a:buClr>
                <a:srgbClr val="262626"/>
              </a:buClr>
              <a:buFont typeface="Garamond"/>
              <a:buNone/>
              <a:defRPr b="0" i="0" sz="1200" u="none" cap="none" strike="noStrike">
                <a:solidFill>
                  <a:schemeClr val="dk1"/>
                </a:solidFill>
                <a:latin typeface="Century Gothic"/>
                <a:ea typeface="Century Gothic"/>
                <a:cs typeface="Century Gothic"/>
                <a:sym typeface="Century Gothic"/>
              </a:defRPr>
            </a:lvl2pPr>
            <a:lvl3pPr indent="0" lvl="2" marL="914400" marR="0" rtl="0" algn="l">
              <a:lnSpc>
                <a:spcPct val="100000"/>
              </a:lnSpc>
              <a:spcBef>
                <a:spcPts val="500"/>
              </a:spcBef>
              <a:buClr>
                <a:srgbClr val="262626"/>
              </a:buClr>
              <a:buFont typeface="Garamond"/>
              <a:buNone/>
              <a:defRPr b="0" i="0" sz="1000" u="none" cap="none" strike="noStrike">
                <a:solidFill>
                  <a:schemeClr val="dk1"/>
                </a:solidFill>
                <a:latin typeface="Century Gothic"/>
                <a:ea typeface="Century Gothic"/>
                <a:cs typeface="Century Gothic"/>
                <a:sym typeface="Century Gothic"/>
              </a:defRPr>
            </a:lvl3pPr>
            <a:lvl4pPr indent="0" lvl="3" marL="1371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4pPr>
            <a:lvl5pPr indent="0" lvl="4" marL="18288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5pPr>
            <a:lvl6pPr indent="0" lvl="5" marL="22860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6pPr>
            <a:lvl7pPr indent="0" lvl="6" marL="27432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7pPr>
            <a:lvl8pPr indent="0" lvl="7" marL="32004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8pPr>
            <a:lvl9pPr indent="0" lvl="8" marL="3657600" marR="0" rtl="0" algn="l">
              <a:lnSpc>
                <a:spcPct val="100000"/>
              </a:lnSpc>
              <a:spcBef>
                <a:spcPts val="500"/>
              </a:spcBef>
              <a:buClr>
                <a:srgbClr val="262626"/>
              </a:buClr>
              <a:buFont typeface="Garamond"/>
              <a:buNone/>
              <a:defRPr b="0" i="0" sz="900" u="none" cap="none" strike="noStrike">
                <a:solidFill>
                  <a:schemeClr val="dk1"/>
                </a:solidFill>
                <a:latin typeface="Century Gothic"/>
                <a:ea typeface="Century Gothic"/>
                <a:cs typeface="Century Gothic"/>
                <a:sym typeface="Century Gothic"/>
              </a:defRPr>
            </a:lvl9pPr>
          </a:lstStyle>
          <a:p/>
        </p:txBody>
      </p:sp>
      <p:sp>
        <p:nvSpPr>
          <p:cNvPr id="90" name="Shape 90"/>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sz="1000">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1" name="Shape 91"/>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r">
              <a:spcBef>
                <a:spcPts val="0"/>
              </a:spcBef>
              <a:buNone/>
              <a:defRPr sz="1000">
                <a:solidFill>
                  <a:srgbClr val="FFFFF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92" name="Shape 92"/>
          <p:cNvSpPr txBox="1"/>
          <p:nvPr>
            <p:ph idx="12" type="sldNum"/>
          </p:nvPr>
        </p:nvSpPr>
        <p:spPr>
          <a:xfrm>
            <a:off x="7797546" y="6227064"/>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lang="en-GB" sz="1000">
                <a:solidFill>
                  <a:srgbClr val="FFFFFF"/>
                </a:solidFill>
                <a:latin typeface="Century Gothic"/>
                <a:ea typeface="Century Gothic"/>
                <a:cs typeface="Century Gothic"/>
                <a:sym typeface="Century Gothic"/>
              </a:rPr>
              <a:t>‹#›</a:t>
            </a:fld>
          </a:p>
        </p:txBody>
      </p:sp>
      <p:sp>
        <p:nvSpPr>
          <p:cNvPr id="93" name="Shape 93"/>
          <p:cNvSpPr/>
          <p:nvPr/>
        </p:nvSpPr>
        <p:spPr>
          <a:xfrm>
            <a:off x="6868160" y="374904"/>
            <a:ext cx="1988820" cy="6108191"/>
          </a:xfrm>
          <a:prstGeom prst="rect">
            <a:avLst/>
          </a:prstGeom>
          <a:noFill/>
          <a:ln cap="sq" cmpd="sng" w="9525">
            <a:solidFill>
              <a:srgbClr val="FFFFFF"/>
            </a:solidFill>
            <a:prstDash val="solid"/>
            <a:miter lim="800000"/>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p:nvPr/>
        </p:nvSpPr>
        <p:spPr>
          <a:xfrm>
            <a:off x="176021" y="237743"/>
            <a:ext cx="8791955" cy="6382512"/>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 name="Shape 11"/>
          <p:cNvSpPr txBox="1"/>
          <p:nvPr>
            <p:ph type="title"/>
          </p:nvPr>
        </p:nvSpPr>
        <p:spPr>
          <a:xfrm>
            <a:off x="800100" y="642593"/>
            <a:ext cx="7543800" cy="137159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262626"/>
              </a:buClr>
              <a:buFont typeface="Century Gothic"/>
              <a:buNone/>
              <a:defRPr b="0" i="0" sz="4800" u="none" cap="none" strike="noStrike">
                <a:solidFill>
                  <a:srgbClr val="262626"/>
                </a:solidFill>
                <a:latin typeface="Century Gothic"/>
                <a:ea typeface="Century Gothic"/>
                <a:cs typeface="Century Gothic"/>
                <a:sym typeface="Century Gothic"/>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 type="body"/>
          </p:nvPr>
        </p:nvSpPr>
        <p:spPr>
          <a:xfrm>
            <a:off x="800100" y="2103119"/>
            <a:ext cx="7543800" cy="3931919"/>
          </a:xfrm>
          <a:prstGeom prst="rect">
            <a:avLst/>
          </a:prstGeom>
          <a:noFill/>
          <a:ln>
            <a:noFill/>
          </a:ln>
        </p:spPr>
        <p:txBody>
          <a:bodyPr anchorCtr="0" anchor="t" bIns="91425" lIns="91425" rIns="91425" wrap="square" tIns="91425"/>
          <a:lstStyle>
            <a:lvl1pPr indent="-68579" lvl="0" marL="182880" marR="0" rtl="0" algn="l">
              <a:lnSpc>
                <a:spcPct val="100000"/>
              </a:lnSpc>
              <a:spcBef>
                <a:spcPts val="900"/>
              </a:spcBef>
              <a:spcAft>
                <a:spcPts val="0"/>
              </a:spcAft>
              <a:buClr>
                <a:srgbClr val="262626"/>
              </a:buClr>
              <a:buSzPct val="100000"/>
              <a:buFont typeface="Garamond"/>
              <a:buChar char="◦"/>
              <a:defRPr b="0" i="0" sz="1800" u="none" cap="none" strike="noStrike">
                <a:solidFill>
                  <a:schemeClr val="dk1"/>
                </a:solidFill>
                <a:latin typeface="Century Gothic"/>
                <a:ea typeface="Century Gothic"/>
                <a:cs typeface="Century Gothic"/>
                <a:sym typeface="Century Gothic"/>
              </a:defRPr>
            </a:lvl1pPr>
            <a:lvl2pPr indent="-88900" lvl="1" marL="457200" marR="0" rtl="0" algn="l">
              <a:lnSpc>
                <a:spcPct val="100000"/>
              </a:lnSpc>
              <a:spcBef>
                <a:spcPts val="500"/>
              </a:spcBef>
              <a:buClr>
                <a:srgbClr val="262626"/>
              </a:buClr>
              <a:buSzPct val="100000"/>
              <a:buFont typeface="Garamond"/>
              <a:buChar char="◦"/>
              <a:defRPr b="0" i="0" sz="1600" u="none" cap="none" strike="noStrike">
                <a:solidFill>
                  <a:schemeClr val="dk1"/>
                </a:solidFill>
                <a:latin typeface="Century Gothic"/>
                <a:ea typeface="Century Gothic"/>
                <a:cs typeface="Century Gothic"/>
                <a:sym typeface="Century Gothic"/>
              </a:defRPr>
            </a:lvl2pPr>
            <a:lvl3pPr indent="-96519" lvl="2" marL="73152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3pPr>
            <a:lvl4pPr indent="-104139" lvl="3" marL="100583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4pPr>
            <a:lvl5pPr indent="-99060" lvl="4" marL="128016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5pPr>
            <a:lvl6pPr indent="-152200" lvl="5" marL="16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6pPr>
            <a:lvl7pPr indent="-147399" lvl="6" marL="1899999"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7pPr>
            <a:lvl8pPr indent="-142600" lvl="7" marL="22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8pPr>
            <a:lvl9pPr indent="-150499" lvl="8" marL="2500000" marR="0" rtl="0" algn="l">
              <a:lnSpc>
                <a:spcPct val="100000"/>
              </a:lnSpc>
              <a:spcBef>
                <a:spcPts val="500"/>
              </a:spcBef>
              <a:buClr>
                <a:srgbClr val="262626"/>
              </a:buClr>
              <a:buSzPct val="1000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13" name="Shape 13"/>
          <p:cNvSpPr txBox="1"/>
          <p:nvPr>
            <p:ph idx="10" type="dt"/>
          </p:nvPr>
        </p:nvSpPr>
        <p:spPr>
          <a:xfrm>
            <a:off x="205739" y="6307671"/>
            <a:ext cx="2057400" cy="274319"/>
          </a:xfrm>
          <a:prstGeom prst="rect">
            <a:avLst/>
          </a:prstGeom>
          <a:noFill/>
          <a:ln>
            <a:noFill/>
          </a:ln>
        </p:spPr>
        <p:txBody>
          <a:bodyPr anchorCtr="0" anchor="b" bIns="91425" lIns="91425" rIns="91425" wrap="square" tIns="91425"/>
          <a:lstStyle>
            <a:lvl1pPr indent="0" lvl="0" marL="0" marR="0" rtl="0" algn="l">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4" name="Shape 14"/>
          <p:cNvSpPr txBox="1"/>
          <p:nvPr>
            <p:ph idx="11" type="ftr"/>
          </p:nvPr>
        </p:nvSpPr>
        <p:spPr>
          <a:xfrm>
            <a:off x="2617469" y="6307671"/>
            <a:ext cx="3909060" cy="274319"/>
          </a:xfrm>
          <a:prstGeom prst="rect">
            <a:avLst/>
          </a:prstGeom>
          <a:noFill/>
          <a:ln>
            <a:noFill/>
          </a:ln>
        </p:spPr>
        <p:txBody>
          <a:bodyPr anchorCtr="0" anchor="b" bIns="91425" lIns="91425" rIns="91425" wrap="square" tIns="91425"/>
          <a:lstStyle>
            <a:lvl1pPr indent="0" lvl="0" marL="0" marR="0" rtl="0" algn="ct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457200" marR="0" rtl="0" algn="l">
              <a:spcBef>
                <a:spcPts val="0"/>
              </a:spcBef>
              <a:buNone/>
              <a:defRPr b="0" i="0" sz="1800" u="none" cap="none" strike="noStrike">
                <a:solidFill>
                  <a:schemeClr val="dk1"/>
                </a:solidFill>
                <a:latin typeface="Century Gothic"/>
                <a:ea typeface="Century Gothic"/>
                <a:cs typeface="Century Gothic"/>
                <a:sym typeface="Century Gothic"/>
              </a:defRPr>
            </a:lvl2pPr>
            <a:lvl3pPr indent="0" lvl="2" marL="914400" marR="0" rtl="0" algn="l">
              <a:spcBef>
                <a:spcPts val="0"/>
              </a:spcBef>
              <a:buNone/>
              <a:defRPr b="0" i="0" sz="1800" u="none" cap="none" strike="noStrike">
                <a:solidFill>
                  <a:schemeClr val="dk1"/>
                </a:solidFill>
                <a:latin typeface="Century Gothic"/>
                <a:ea typeface="Century Gothic"/>
                <a:cs typeface="Century Gothic"/>
                <a:sym typeface="Century Gothic"/>
              </a:defRPr>
            </a:lvl3pPr>
            <a:lvl4pPr indent="0" lvl="3" marL="1371600" marR="0" rtl="0" algn="l">
              <a:spcBef>
                <a:spcPts val="0"/>
              </a:spcBef>
              <a:buNone/>
              <a:defRPr b="0" i="0" sz="1800" u="none" cap="none" strike="noStrike">
                <a:solidFill>
                  <a:schemeClr val="dk1"/>
                </a:solidFill>
                <a:latin typeface="Century Gothic"/>
                <a:ea typeface="Century Gothic"/>
                <a:cs typeface="Century Gothic"/>
                <a:sym typeface="Century Gothic"/>
              </a:defRPr>
            </a:lvl4pPr>
            <a:lvl5pPr indent="0" lvl="4" marL="1828800" marR="0" rtl="0" algn="l">
              <a:spcBef>
                <a:spcPts val="0"/>
              </a:spcBef>
              <a:buNone/>
              <a:defRPr b="0" i="0" sz="1800" u="none" cap="none" strike="noStrike">
                <a:solidFill>
                  <a:schemeClr val="dk1"/>
                </a:solidFill>
                <a:latin typeface="Century Gothic"/>
                <a:ea typeface="Century Gothic"/>
                <a:cs typeface="Century Gothic"/>
                <a:sym typeface="Century Gothic"/>
              </a:defRPr>
            </a:lvl5pPr>
            <a:lvl6pPr indent="0" lvl="5" marL="2286000" marR="0" rtl="0" algn="l">
              <a:spcBef>
                <a:spcPts val="0"/>
              </a:spcBef>
              <a:buNone/>
              <a:defRPr b="0" i="0" sz="1800" u="none" cap="none" strike="noStrike">
                <a:solidFill>
                  <a:schemeClr val="dk1"/>
                </a:solidFill>
                <a:latin typeface="Century Gothic"/>
                <a:ea typeface="Century Gothic"/>
                <a:cs typeface="Century Gothic"/>
                <a:sym typeface="Century Gothic"/>
              </a:defRPr>
            </a:lvl6pPr>
            <a:lvl7pPr indent="0" lvl="6" marL="2743200" marR="0" rtl="0" algn="l">
              <a:spcBef>
                <a:spcPts val="0"/>
              </a:spcBef>
              <a:buNone/>
              <a:defRPr b="0" i="0" sz="1800" u="none" cap="none" strike="noStrike">
                <a:solidFill>
                  <a:schemeClr val="dk1"/>
                </a:solidFill>
                <a:latin typeface="Century Gothic"/>
                <a:ea typeface="Century Gothic"/>
                <a:cs typeface="Century Gothic"/>
                <a:sym typeface="Century Gothic"/>
              </a:defRPr>
            </a:lvl7pPr>
            <a:lvl8pPr indent="0" lvl="7" marL="3200400" marR="0" rtl="0" algn="l">
              <a:spcBef>
                <a:spcPts val="0"/>
              </a:spcBef>
              <a:buNone/>
              <a:defRPr b="0" i="0" sz="1800" u="none" cap="none" strike="noStrike">
                <a:solidFill>
                  <a:schemeClr val="dk1"/>
                </a:solidFill>
                <a:latin typeface="Century Gothic"/>
                <a:ea typeface="Century Gothic"/>
                <a:cs typeface="Century Gothic"/>
                <a:sym typeface="Century Gothic"/>
              </a:defRPr>
            </a:lvl8pPr>
            <a:lvl9pPr indent="0" lvl="8" marL="3657600" marR="0" rtl="0" algn="l">
              <a:spcBef>
                <a:spcPts val="0"/>
              </a:spcBef>
              <a:buNone/>
              <a:defRPr b="0" i="0" sz="1800" u="none" cap="none" strike="noStrike">
                <a:solidFill>
                  <a:schemeClr val="dk1"/>
                </a:solidFill>
                <a:latin typeface="Century Gothic"/>
                <a:ea typeface="Century Gothic"/>
                <a:cs typeface="Century Gothic"/>
                <a:sym typeface="Century Gothic"/>
              </a:defRPr>
            </a:lvl9pPr>
          </a:lstStyle>
          <a:p/>
        </p:txBody>
      </p:sp>
      <p:sp>
        <p:nvSpPr>
          <p:cNvPr id="15" name="Shape 15"/>
          <p:cNvSpPr txBox="1"/>
          <p:nvPr>
            <p:ph idx="12" type="sldNum"/>
          </p:nvPr>
        </p:nvSpPr>
        <p:spPr>
          <a:xfrm>
            <a:off x="7852410" y="6307671"/>
            <a:ext cx="1097279" cy="274319"/>
          </a:xfrm>
          <a:prstGeom prst="rect">
            <a:avLst/>
          </a:prstGeom>
          <a:noFill/>
          <a:ln>
            <a:noFill/>
          </a:ln>
        </p:spPr>
        <p:txBody>
          <a:bodyPr anchorCtr="0" anchor="b" bIns="45700" lIns="91425" rIns="91425" wrap="square" tIns="45700">
            <a:noAutofit/>
          </a:bodyPr>
          <a:lstStyle/>
          <a:p>
            <a:pPr indent="0" lvl="0" marL="0" marR="0" rtl="0" algn="r">
              <a:spcBef>
                <a:spcPts val="0"/>
              </a:spcBef>
              <a:buSzPct val="25000"/>
              <a:buNone/>
            </a:pPr>
            <a:fld id="{00000000-1234-1234-1234-123412341234}" type="slidenum">
              <a:rPr b="0" i="0" lang="en-GB" sz="1000" u="none" cap="none" strike="noStrike">
                <a:solidFill>
                  <a:srgbClr val="3F3F3F"/>
                </a:solidFill>
                <a:latin typeface="Century Gothic"/>
                <a:ea typeface="Century Gothic"/>
                <a:cs typeface="Century Gothic"/>
                <a:sym typeface="Century Gothic"/>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player.youku.com/player.php/sid/XMTY2ODMzODQ1Ng==/v.sw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ctrTitle"/>
          </p:nvPr>
        </p:nvSpPr>
        <p:spPr>
          <a:xfrm>
            <a:off x="1171280" y="2091263"/>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rgbClr val="262626"/>
              </a:buClr>
              <a:buSzPct val="25000"/>
              <a:buFont typeface="Century Gothic"/>
              <a:buNone/>
            </a:pPr>
            <a:r>
              <a:t/>
            </a:r>
            <a:endParaRPr b="0" i="0" sz="7200" u="none" cap="none" strike="noStrike">
              <a:solidFill>
                <a:srgbClr val="262626"/>
              </a:solidFill>
              <a:latin typeface="Century Gothic"/>
              <a:ea typeface="Century Gothic"/>
              <a:cs typeface="Century Gothic"/>
              <a:sym typeface="Century Gothic"/>
            </a:endParaRPr>
          </a:p>
        </p:txBody>
      </p:sp>
      <p:sp>
        <p:nvSpPr>
          <p:cNvPr id="134" name="Shape 134"/>
          <p:cNvSpPr txBox="1"/>
          <p:nvPr>
            <p:ph idx="1" type="subTitle"/>
          </p:nvPr>
        </p:nvSpPr>
        <p:spPr>
          <a:xfrm>
            <a:off x="1171575" y="46820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t/>
            </a:r>
            <a:endParaRPr b="0" i="0" sz="1600" u="none" cap="none" strike="noStrike">
              <a:solidFill>
                <a:schemeClr val="dk1"/>
              </a:solidFill>
              <a:latin typeface="Century Gothic"/>
              <a:ea typeface="Century Gothic"/>
              <a:cs typeface="Century Gothic"/>
              <a:sym typeface="Century Gothic"/>
            </a:endParaRPr>
          </a:p>
        </p:txBody>
      </p:sp>
      <p:sp>
        <p:nvSpPr>
          <p:cNvPr id="135" name="Shape 135"/>
          <p:cNvSpPr/>
          <p:nvPr/>
        </p:nvSpPr>
        <p:spPr>
          <a:xfrm>
            <a:off x="0" y="0"/>
            <a:ext cx="9144000" cy="6858000"/>
          </a:xfrm>
          <a:prstGeom prst="rect">
            <a:avLst/>
          </a:prstGeom>
          <a:solidFill>
            <a:schemeClr val="lt1"/>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6" name="Shape 136"/>
          <p:cNvSpPr/>
          <p:nvPr/>
        </p:nvSpPr>
        <p:spPr>
          <a:xfrm>
            <a:off x="179511" y="188640"/>
            <a:ext cx="8784976" cy="6480719"/>
          </a:xfrm>
          <a:prstGeom prst="rect">
            <a:avLst/>
          </a:prstGeom>
          <a:solidFill>
            <a:srgbClr val="CC0000"/>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entury Gothic"/>
              <a:ea typeface="Century Gothic"/>
              <a:cs typeface="Century Gothic"/>
              <a:sym typeface="Century Gothic"/>
            </a:endParaRPr>
          </a:p>
        </p:txBody>
      </p:sp>
      <p:sp>
        <p:nvSpPr>
          <p:cNvPr id="137" name="Shape 137"/>
          <p:cNvSpPr txBox="1"/>
          <p:nvPr/>
        </p:nvSpPr>
        <p:spPr>
          <a:xfrm>
            <a:off x="1171279" y="1556791"/>
            <a:ext cx="6801439" cy="2590800"/>
          </a:xfrm>
          <a:prstGeom prst="rect">
            <a:avLst/>
          </a:prstGeom>
          <a:noFill/>
          <a:ln>
            <a:noFill/>
          </a:ln>
        </p:spPr>
        <p:txBody>
          <a:bodyPr anchorCtr="0" anchor="ctr" bIns="45700" lIns="91425" rIns="91425" wrap="square" tIns="45700">
            <a:noAutofit/>
          </a:bodyPr>
          <a:lstStyle/>
          <a:p>
            <a:pPr indent="0" lvl="0" marL="0" marR="0" rtl="0" algn="ctr">
              <a:lnSpc>
                <a:spcPct val="83000"/>
              </a:lnSpc>
              <a:spcBef>
                <a:spcPts val="0"/>
              </a:spcBef>
              <a:buClr>
                <a:schemeClr val="lt1"/>
              </a:buClr>
              <a:buSzPct val="25000"/>
              <a:buFont typeface="Century Gothic"/>
              <a:buNone/>
            </a:pPr>
            <a:r>
              <a:rPr b="0" i="0" lang="en-GB" sz="5400" u="none" cap="none" strike="noStrike">
                <a:solidFill>
                  <a:schemeClr val="lt1"/>
                </a:solidFill>
                <a:latin typeface="Century Gothic"/>
                <a:ea typeface="Century Gothic"/>
                <a:cs typeface="Century Gothic"/>
                <a:sym typeface="Century Gothic"/>
              </a:rPr>
              <a:t>DRAWAY (卓为)</a:t>
            </a:r>
          </a:p>
        </p:txBody>
      </p:sp>
      <p:sp>
        <p:nvSpPr>
          <p:cNvPr id="138" name="Shape 138"/>
          <p:cNvSpPr txBox="1"/>
          <p:nvPr/>
        </p:nvSpPr>
        <p:spPr>
          <a:xfrm>
            <a:off x="1171279" y="4377262"/>
            <a:ext cx="6803136" cy="457200"/>
          </a:xfrm>
          <a:prstGeom prst="rect">
            <a:avLst/>
          </a:prstGeom>
          <a:noFill/>
          <a:ln>
            <a:noFill/>
          </a:ln>
        </p:spPr>
        <p:txBody>
          <a:bodyPr anchorCtr="0" anchor="t" bIns="45700" lIns="91425" rIns="91425" wrap="square" tIns="45700">
            <a:noAutofit/>
          </a:bodyPr>
          <a:lstStyle/>
          <a:p>
            <a:pPr indent="0" lvl="0" marL="0" marR="0" rtl="0" algn="ctr">
              <a:lnSpc>
                <a:spcPct val="100000"/>
              </a:lnSpc>
              <a:spcBef>
                <a:spcPts val="0"/>
              </a:spcBef>
              <a:spcAft>
                <a:spcPts val="0"/>
              </a:spcAft>
              <a:buClr>
                <a:srgbClr val="262626"/>
              </a:buClr>
              <a:buSzPct val="25000"/>
              <a:buFont typeface="Garamond"/>
              <a:buNone/>
            </a:pPr>
            <a:r>
              <a:rPr b="0" i="0" lang="en-GB" sz="3200" u="none" cap="none" strike="noStrike">
                <a:solidFill>
                  <a:schemeClr val="lt1"/>
                </a:solidFill>
                <a:latin typeface="Century Gothic"/>
                <a:ea typeface="Century Gothic"/>
                <a:cs typeface="Century Gothic"/>
                <a:sym typeface="Century Gothic"/>
              </a:rPr>
              <a:t>Business Models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Shape 192"/>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Case Study Discussion Questions</a:t>
            </a:r>
          </a:p>
        </p:txBody>
      </p:sp>
      <p:sp>
        <p:nvSpPr>
          <p:cNvPr id="193" name="Shape 193"/>
          <p:cNvSpPr txBox="1"/>
          <p:nvPr>
            <p:ph idx="1" type="body"/>
          </p:nvPr>
        </p:nvSpPr>
        <p:spPr>
          <a:xfrm>
            <a:off x="800100" y="2204864"/>
            <a:ext cx="7543800" cy="3830175"/>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Map Draway’s business model onto the 4V Framework.</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Do you think there are any areas on the 4V that Draway has not developed? Any areas that you think fall outside the 4V?</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Discuss whether the intrapreneurship in Draway can last long without material incentives just depending on organizational commitment.</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In the long run,  what measures would you predict Draway will take to stimulate  intrapreneurship?</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Shape 198"/>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References</a:t>
            </a:r>
          </a:p>
        </p:txBody>
      </p:sp>
      <p:sp>
        <p:nvSpPr>
          <p:cNvPr id="199" name="Shape 199"/>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Al-Debei, M. M., El-Haddadeh, R., and Avison, D. (2008).”Defining the business model in the new world of digital business.” In Proceedings of the Americas Conference on Information System(AMCIS),Vol. 2008, pp.1-11.</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Al-Debei, M.M. and Avison, D. (2010 ).”Developing a unified framework of the business model concept.” European Journal  of Information Systems.”19(3),359-376.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Pinchot, G.(1984). “Who is the Intrapreneur? In: Intrapreneuring: Why You Don't Have to Leave the Corporation to Become an Entrepreneur. “New York: Harper &amp; Row. pp. 28 – 48.</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Antoncic, B. &amp; Hisrich, R.D., 2001. “Construct Refinement and Cross-Cultural. “Journal of Business Venturing, 16(99), pp.495–527.</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Learning Objectives</a:t>
            </a:r>
          </a:p>
        </p:txBody>
      </p:sp>
      <p:sp>
        <p:nvSpPr>
          <p:cNvPr id="144" name="Shape 144"/>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Compare and contrast common business models when applied to a business.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Evaluate intra/entrepreneurial business processes and models.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What is a Business Model?</a:t>
            </a:r>
          </a:p>
        </p:txBody>
      </p:sp>
      <p:sp>
        <p:nvSpPr>
          <p:cNvPr id="150" name="Shape 150"/>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 business model is an "abstract representation of an organization, be it conceptual, textual, and/or graphical, of all core interrelated architectural, co-operational, and financial arrangements designed and developed by an organization presently and in the future, as well as all core products and/or services the organization offers, or will offer, based on these arrangements that are needed to achieve its strategic goals and objectives.</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478050" y="642600"/>
            <a:ext cx="8301000" cy="1071900"/>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320" u="none" cap="none" strike="noStrike">
                <a:solidFill>
                  <a:srgbClr val="262626"/>
                </a:solidFill>
                <a:latin typeface="Century Gothic"/>
                <a:ea typeface="Century Gothic"/>
                <a:cs typeface="Century Gothic"/>
                <a:sym typeface="Century Gothic"/>
              </a:rPr>
              <a:t>4V Business Model Framework</a:t>
            </a:r>
          </a:p>
        </p:txBody>
      </p:sp>
      <p:sp>
        <p:nvSpPr>
          <p:cNvPr id="156" name="Shape 156"/>
          <p:cNvSpPr txBox="1"/>
          <p:nvPr>
            <p:ph idx="1" type="body"/>
          </p:nvPr>
        </p:nvSpPr>
        <p:spPr>
          <a:xfrm>
            <a:off x="800100" y="1820925"/>
            <a:ext cx="7543800" cy="4209300"/>
          </a:xfrm>
          <a:prstGeom prst="rect">
            <a:avLst/>
          </a:prstGeom>
          <a:noFill/>
          <a:ln>
            <a:noFill/>
          </a:ln>
        </p:spPr>
        <p:txBody>
          <a:bodyPr anchorCtr="0" anchor="t" bIns="45700" lIns="91425" rIns="91425" wrap="square" tIns="45700">
            <a:noAutofit/>
          </a:bodyPr>
          <a:lstStyle/>
          <a:p>
            <a:pPr indent="0" lvl="0" marL="0" marR="0" rtl="0" algn="l">
              <a:lnSpc>
                <a:spcPct val="90000"/>
              </a:lnSpc>
              <a:spcBef>
                <a:spcPts val="0"/>
              </a:spcBef>
              <a:spcAft>
                <a:spcPts val="0"/>
              </a:spcAft>
              <a:buNone/>
            </a:pPr>
            <a:r>
              <a:rPr b="0" i="0" lang="en-GB" sz="1800" u="none" cap="none" strike="noStrike">
                <a:solidFill>
                  <a:schemeClr val="dk1"/>
                </a:solidFill>
                <a:latin typeface="Century Gothic"/>
                <a:ea typeface="Century Gothic"/>
                <a:cs typeface="Century Gothic"/>
                <a:sym typeface="Century Gothic"/>
              </a:rPr>
              <a:t>Value Proposition </a:t>
            </a:r>
          </a:p>
          <a:p>
            <a:pPr indent="-182880" lvl="0" marL="6400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Description of the products/services an organization offers.</a:t>
            </a:r>
          </a:p>
          <a:p>
            <a:pPr indent="0" lvl="0" marL="0" marR="0" rtl="0" algn="l">
              <a:lnSpc>
                <a:spcPct val="90000"/>
              </a:lnSpc>
              <a:spcBef>
                <a:spcPts val="900"/>
              </a:spcBef>
              <a:spcAft>
                <a:spcPts val="0"/>
              </a:spcAft>
              <a:buNone/>
            </a:pPr>
            <a:r>
              <a:rPr b="0" i="0" lang="en-GB" sz="1800" u="none" cap="none" strike="noStrike">
                <a:solidFill>
                  <a:schemeClr val="dk1"/>
                </a:solidFill>
                <a:latin typeface="Century Gothic"/>
                <a:ea typeface="Century Gothic"/>
                <a:cs typeface="Century Gothic"/>
                <a:sym typeface="Century Gothic"/>
              </a:rPr>
              <a:t>Value Architecture </a:t>
            </a:r>
          </a:p>
          <a:p>
            <a:pPr indent="-182880" lvl="0" marL="6400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Portrays the concept as a holistic structural design of an organization, including its   technological architecture, organizational infrastructure, and their configurations</a:t>
            </a:r>
            <a:r>
              <a:rPr lang="en-GB"/>
              <a:t>.</a:t>
            </a:r>
          </a:p>
          <a:p>
            <a:pPr indent="0" lvl="0" marL="0" marR="0" rtl="0" algn="l">
              <a:lnSpc>
                <a:spcPct val="90000"/>
              </a:lnSpc>
              <a:spcBef>
                <a:spcPts val="900"/>
              </a:spcBef>
              <a:spcAft>
                <a:spcPts val="0"/>
              </a:spcAft>
              <a:buClr>
                <a:srgbClr val="262626"/>
              </a:buClr>
              <a:buSzPct val="25000"/>
              <a:buFont typeface="Garamond"/>
              <a:buNone/>
            </a:pPr>
            <a:r>
              <a:rPr b="0" i="0" lang="en-GB" sz="1800" u="none" cap="none" strike="noStrike">
                <a:solidFill>
                  <a:schemeClr val="dk1"/>
                </a:solidFill>
                <a:latin typeface="Century Gothic"/>
                <a:ea typeface="Century Gothic"/>
                <a:cs typeface="Century Gothic"/>
                <a:sym typeface="Century Gothic"/>
              </a:rPr>
              <a:t>Value Network </a:t>
            </a:r>
          </a:p>
          <a:p>
            <a:pPr indent="-182880" lvl="0" marL="6400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Depicts the cross-company or inter-organization perspective towards the concept.</a:t>
            </a:r>
          </a:p>
          <a:p>
            <a:pPr indent="0" lvl="0" marL="0" marR="0" rtl="0" algn="l">
              <a:lnSpc>
                <a:spcPct val="90000"/>
              </a:lnSpc>
              <a:spcBef>
                <a:spcPts val="900"/>
              </a:spcBef>
              <a:spcAft>
                <a:spcPts val="0"/>
              </a:spcAft>
              <a:buClr>
                <a:srgbClr val="262626"/>
              </a:buClr>
              <a:buSzPct val="25000"/>
              <a:buFont typeface="Garamond"/>
              <a:buNone/>
            </a:pPr>
            <a:r>
              <a:rPr b="0" i="0" lang="en-GB" sz="1800" u="none" cap="none" strike="noStrike">
                <a:solidFill>
                  <a:schemeClr val="dk1"/>
                </a:solidFill>
                <a:latin typeface="Century Gothic"/>
                <a:ea typeface="Century Gothic"/>
                <a:cs typeface="Century Gothic"/>
                <a:sym typeface="Century Gothic"/>
              </a:rPr>
              <a:t>Value Finance </a:t>
            </a:r>
          </a:p>
          <a:p>
            <a:pPr indent="-182880" lvl="0" marL="640080" marR="0" rtl="0" algn="l">
              <a:lnSpc>
                <a:spcPct val="9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Depicts information related to costing, pricing methods, and revenue structure.</a:t>
            </a:r>
          </a:p>
          <a:p>
            <a:pPr indent="-182880" lvl="0" marL="182880" marR="0" rtl="0" algn="l">
              <a:lnSpc>
                <a:spcPct val="9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
        <p:nvSpPr>
          <p:cNvPr id="157" name="Shape 157"/>
          <p:cNvSpPr/>
          <p:nvPr/>
        </p:nvSpPr>
        <p:spPr>
          <a:xfrm>
            <a:off x="5436096" y="6136771"/>
            <a:ext cx="3280064" cy="36933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0" i="0" lang="en-GB" sz="1800" u="none" cap="none" strike="noStrike">
                <a:solidFill>
                  <a:schemeClr val="dk1"/>
                </a:solidFill>
                <a:latin typeface="Century Gothic"/>
                <a:ea typeface="Century Gothic"/>
                <a:cs typeface="Century Gothic"/>
                <a:sym typeface="Century Gothic"/>
              </a:rPr>
              <a:t>Al-Debel and Avison (2010)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611560" y="620687"/>
            <a:ext cx="7876356"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000" u="none" cap="none" strike="noStrike">
                <a:solidFill>
                  <a:srgbClr val="262626"/>
                </a:solidFill>
                <a:latin typeface="Century Gothic"/>
                <a:ea typeface="Century Gothic"/>
                <a:cs typeface="Century Gothic"/>
                <a:sym typeface="Century Gothic"/>
              </a:rPr>
              <a:t>What  is an Intrapreneur and the Impact of Intrapreneurship on an Organization?</a:t>
            </a:r>
          </a:p>
        </p:txBody>
      </p:sp>
      <p:sp>
        <p:nvSpPr>
          <p:cNvPr id="163" name="Shape 163"/>
          <p:cNvSpPr txBox="1"/>
          <p:nvPr>
            <p:ph idx="1" type="body"/>
          </p:nvPr>
        </p:nvSpPr>
        <p:spPr>
          <a:xfrm>
            <a:off x="755575" y="2420888"/>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Pinchot(1984) defined  intrapreneurs  as “dreamers who do. Those who take hands-on responsibility for creating innovation of any kind, within a business.“</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Antoncic and Hisrich(2001) conclude that intrapreneurship has a positive impact on organizational growth and profitability. Organizations that build structures and embed values to support intrapreneurship are consequently more likely to have a high intrapreneurial orientation and are more likely to grow than organizations with a low intrapreneurial orientation. Intrapreneurial organizations are more innovative, they continually renew and this proactive approach leads to new business venturing. </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Case Study: Draway</a:t>
            </a:r>
          </a:p>
        </p:txBody>
      </p:sp>
      <p:sp>
        <p:nvSpPr>
          <p:cNvPr id="169" name="Shape 169"/>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Set up in 2012, a professional information technology service provider.</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Offering two products. The first one is software outsourcing, that is, helping other companies to develop new functions for their software; The second one is the vehicle networking product, a vehicle fault detector. </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800100" y="392368"/>
            <a:ext cx="7543800" cy="1371600"/>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Case Study: Draway</a:t>
            </a:r>
          </a:p>
        </p:txBody>
      </p:sp>
      <p:sp>
        <p:nvSpPr>
          <p:cNvPr id="175" name="Shape 175"/>
          <p:cNvSpPr txBox="1"/>
          <p:nvPr>
            <p:ph idx="1" type="body"/>
          </p:nvPr>
        </p:nvSpPr>
        <p:spPr>
          <a:xfrm>
            <a:off x="431556" y="1466219"/>
            <a:ext cx="8280900" cy="4350300"/>
          </a:xfrm>
          <a:prstGeom prst="rect">
            <a:avLst/>
          </a:prstGeom>
          <a:noFill/>
          <a:ln>
            <a:noFill/>
          </a:ln>
        </p:spPr>
        <p:txBody>
          <a:bodyPr anchorCtr="0" anchor="t" bIns="45700" lIns="91425" rIns="91425" wrap="square" tIns="45700">
            <a:noAutofit/>
          </a:bodyPr>
          <a:lstStyle/>
          <a:p>
            <a:pPr indent="0" lvl="0" marL="0" marR="0" rtl="0" algn="l">
              <a:lnSpc>
                <a:spcPct val="80000"/>
              </a:lnSpc>
              <a:spcBef>
                <a:spcPts val="0"/>
              </a:spcBef>
              <a:spcAft>
                <a:spcPts val="0"/>
              </a:spcAft>
              <a:buClr>
                <a:srgbClr val="262626"/>
              </a:buClr>
              <a:buSzPct val="25000"/>
              <a:buFont typeface="Garamond"/>
              <a:buNone/>
            </a:pPr>
            <a:r>
              <a:rPr b="0" i="0" lang="en-GB" sz="1665" u="none" cap="none" strike="noStrike">
                <a:solidFill>
                  <a:schemeClr val="dk1"/>
                </a:solidFill>
                <a:latin typeface="Century Gothic"/>
                <a:ea typeface="Century Gothic"/>
                <a:cs typeface="Century Gothic"/>
                <a:sym typeface="Century Gothic"/>
              </a:rPr>
              <a:t>In their own words:</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When we first started this company, to avert risks, we adopted only software outsourcing, even without collecting shares. The weaknesses lie in its low gross profit margin and lack of continuity. So we’ve been thinking about developing our own products.</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In my opinion, starting up a business requires constantly trying new things. Because it’s not a route from 1 to 100, it’s not as clear a model as that in conventional fields, to open one store after another. You have to keep trying until settling on a proper direction and model and then increasing investment in that direction and model. </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The future trend changes ever-faster, so as an entrepreneur, what we do is to keep finding problems and then solving them.</a:t>
            </a:r>
          </a:p>
          <a:p>
            <a:pPr indent="-182880" lvl="0" marL="182880" marR="0" rtl="0" algn="l">
              <a:lnSpc>
                <a:spcPct val="80000"/>
              </a:lnSpc>
              <a:spcBef>
                <a:spcPts val="900"/>
              </a:spcBef>
              <a:spcAft>
                <a:spcPts val="0"/>
              </a:spcAft>
              <a:buClr>
                <a:srgbClr val="262626"/>
              </a:buClr>
              <a:buSzPct val="97941"/>
              <a:buFont typeface="Garamond"/>
              <a:buChar char="◦"/>
            </a:pPr>
            <a:r>
              <a:rPr b="0" i="0" lang="en-GB" sz="1665" u="none" cap="none" strike="noStrike">
                <a:solidFill>
                  <a:schemeClr val="dk1"/>
                </a:solidFill>
                <a:latin typeface="Century Gothic"/>
                <a:ea typeface="Century Gothic"/>
                <a:cs typeface="Century Gothic"/>
                <a:sym typeface="Century Gothic"/>
              </a:rPr>
              <a:t>We don’t have much material incentives actually, we depend more on organizational commitment, that everyone is determined to actively undertake their job. Plus, maybe a lot of start-up companies are unable to offer these kinds of material incentives, thus they have to rely on organizational commitment and organizational culture more.</a:t>
            </a:r>
          </a:p>
          <a:p>
            <a:pPr indent="-182880" lvl="0" marL="182880" marR="0" rtl="0" algn="l">
              <a:lnSpc>
                <a:spcPct val="80000"/>
              </a:lnSpc>
              <a:spcBef>
                <a:spcPts val="900"/>
              </a:spcBef>
              <a:spcAft>
                <a:spcPts val="0"/>
              </a:spcAft>
              <a:buClr>
                <a:srgbClr val="262626"/>
              </a:buClr>
              <a:buSzPct val="97941"/>
              <a:buFont typeface="Garamond"/>
              <a:buNone/>
            </a:pPr>
            <a:r>
              <a:t/>
            </a:r>
            <a:endParaRPr b="0" i="0" sz="1665"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Case Study: Draway</a:t>
            </a:r>
          </a:p>
        </p:txBody>
      </p:sp>
      <p:sp>
        <p:nvSpPr>
          <p:cNvPr id="181" name="Shape 181"/>
          <p:cNvSpPr txBox="1"/>
          <p:nvPr>
            <p:ph idx="1" type="body"/>
          </p:nvPr>
        </p:nvSpPr>
        <p:spPr>
          <a:xfrm>
            <a:off x="800100" y="2103119"/>
            <a:ext cx="7543800" cy="3931919"/>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262626"/>
              </a:buClr>
              <a:buSzPct val="25000"/>
              <a:buFont typeface="Garamond"/>
              <a:buNone/>
            </a:pPr>
            <a:r>
              <a:rPr b="0" i="0" lang="en-GB" sz="1800" u="none" cap="none" strike="noStrike">
                <a:solidFill>
                  <a:schemeClr val="dk1"/>
                </a:solidFill>
                <a:latin typeface="Century Gothic"/>
                <a:ea typeface="Century Gothic"/>
                <a:cs typeface="Century Gothic"/>
                <a:sym typeface="Century Gothic"/>
              </a:rPr>
              <a:t>Pre-video discussion</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Can you predict what business model Draway uses?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What are the 4V you would expect to see in the business model at Draway?</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does Draway build its business model ? </a:t>
            </a:r>
          </a:p>
          <a:p>
            <a:pPr indent="-182880" lvl="0" marL="182880" marR="0" rtl="0" algn="l">
              <a:lnSpc>
                <a:spcPct val="100000"/>
              </a:lnSpc>
              <a:spcBef>
                <a:spcPts val="90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How would you  predict Draway encourages intrapreneurship?</a:t>
            </a:r>
          </a:p>
          <a:p>
            <a:pPr indent="-182880" lvl="0" marL="182880" marR="0" rtl="0" algn="l">
              <a:lnSpc>
                <a:spcPct val="100000"/>
              </a:lnSpc>
              <a:spcBef>
                <a:spcPts val="900"/>
              </a:spcBef>
              <a:spcAft>
                <a:spcPts val="0"/>
              </a:spcAft>
              <a:buClr>
                <a:srgbClr val="262626"/>
              </a:buClr>
              <a:buSzPct val="100000"/>
              <a:buFont typeface="Garamond"/>
              <a:buNone/>
            </a:pPr>
            <a:r>
              <a:t/>
            </a:r>
            <a:endParaRPr b="0" i="0" sz="1800" u="none" cap="none" strike="noStrike">
              <a:solidFill>
                <a:schemeClr val="dk1"/>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type="title"/>
          </p:nvPr>
        </p:nvSpPr>
        <p:spPr>
          <a:xfrm>
            <a:off x="800100" y="642593"/>
            <a:ext cx="7543800" cy="137159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262626"/>
              </a:buClr>
              <a:buSzPct val="25000"/>
              <a:buFont typeface="Century Gothic"/>
              <a:buNone/>
            </a:pPr>
            <a:r>
              <a:rPr b="0" i="0" lang="en-GB" sz="4800" u="none" cap="none" strike="noStrike">
                <a:solidFill>
                  <a:srgbClr val="262626"/>
                </a:solidFill>
                <a:latin typeface="Century Gothic"/>
                <a:ea typeface="Century Gothic"/>
                <a:cs typeface="Century Gothic"/>
                <a:sym typeface="Century Gothic"/>
              </a:rPr>
              <a:t>Video</a:t>
            </a:r>
          </a:p>
        </p:txBody>
      </p:sp>
      <p:sp>
        <p:nvSpPr>
          <p:cNvPr id="187" name="Shape 187"/>
          <p:cNvSpPr txBox="1"/>
          <p:nvPr>
            <p:ph idx="1" type="body"/>
          </p:nvPr>
        </p:nvSpPr>
        <p:spPr>
          <a:xfrm>
            <a:off x="800100" y="2097444"/>
            <a:ext cx="7543800" cy="3931800"/>
          </a:xfrm>
          <a:prstGeom prst="rect">
            <a:avLst/>
          </a:prstGeom>
          <a:noFill/>
          <a:ln>
            <a:noFill/>
          </a:ln>
        </p:spPr>
        <p:txBody>
          <a:bodyPr anchorCtr="0" anchor="t" bIns="45700" lIns="91425" rIns="91425" wrap="square" tIns="45700">
            <a:noAutofit/>
          </a:bodyPr>
          <a:lstStyle/>
          <a:p>
            <a:pPr indent="-182880" lvl="0" marL="182880" marR="0" rtl="0" algn="l">
              <a:lnSpc>
                <a:spcPct val="100000"/>
              </a:lnSpc>
              <a:spcBef>
                <a:spcPts val="0"/>
              </a:spcBef>
              <a:spcAft>
                <a:spcPts val="0"/>
              </a:spcAft>
              <a:buClr>
                <a:srgbClr val="262626"/>
              </a:buClr>
              <a:buSzPct val="100000"/>
              <a:buFont typeface="Garamond"/>
              <a:buChar char="◦"/>
            </a:pPr>
            <a:r>
              <a:rPr b="0" i="0" lang="en-GB" sz="1800" u="none" cap="none" strike="noStrike">
                <a:solidFill>
                  <a:schemeClr val="dk1"/>
                </a:solidFill>
                <a:latin typeface="Century Gothic"/>
                <a:ea typeface="Century Gothic"/>
                <a:cs typeface="Century Gothic"/>
                <a:sym typeface="Century Gothic"/>
              </a:rPr>
              <a:t>Embed/show video</a:t>
            </a:r>
          </a:p>
          <a:p>
            <a:pPr indent="-182880" lvl="0" marL="182880" marR="0" rtl="0" algn="l">
              <a:lnSpc>
                <a:spcPct val="100000"/>
              </a:lnSpc>
              <a:spcBef>
                <a:spcPts val="0"/>
              </a:spcBef>
              <a:spcAft>
                <a:spcPts val="0"/>
              </a:spcAft>
              <a:buClr>
                <a:srgbClr val="262626"/>
              </a:buClr>
              <a:buSzPct val="100000"/>
              <a:buFont typeface="Garamond"/>
              <a:buChar char="◦"/>
            </a:pPr>
            <a:r>
              <a:rPr lang="en-GB">
                <a:hlinkClick r:id="rId3"/>
              </a:rPr>
              <a:t>http://player.youku.com/player.php/sid/XMTY2ODMzODQ1Ng==/v.swf</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aching Material Template">
  <a:themeElements>
    <a:clrScheme name="Savon">
      <a:dk1>
        <a:srgbClr val="000000"/>
      </a:dk1>
      <a:lt1>
        <a:srgbClr val="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