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5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0BC85-D92C-435C-ACE8-767E19F2D05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E318A-A739-4007-B5A7-92199CB09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11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7790-32E4-4A7C-B47A-65496BDD1BEA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8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24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06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01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261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51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61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56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08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92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FC36-6265-4D45-A77B-CF68254CCB42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230DF-4C0C-4715-9FE6-D0A5AD1C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08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894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Advisor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You are in the team to support the team, to help. 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You have to be tolerant.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You are a collector of information.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You don’t like to be rushed.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You are knowledgeable and flexible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213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92D050"/>
                </a:solidFill>
              </a:rPr>
              <a:t>Innovator</a:t>
            </a: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92D050"/>
                </a:solidFill>
              </a:rPr>
              <a:t>You are there to be imaginative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You are future oriented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You enjoy complexity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You are creative and enjoy doing research</a:t>
            </a:r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52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Promoter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You are there to persuade the team and others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You sell ideas and things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You like varied, exciting and stimulating work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You are easily bored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You are influential and outgoing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919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Developer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In the group you should exhibit the following characteristics;</a:t>
            </a:r>
          </a:p>
          <a:p>
            <a:pPr lvl="1"/>
            <a:r>
              <a:rPr lang="en-GB" dirty="0" smtClean="0">
                <a:solidFill>
                  <a:srgbClr val="FFC000"/>
                </a:solidFill>
              </a:rPr>
              <a:t>You are analytical and objective</a:t>
            </a:r>
          </a:p>
          <a:p>
            <a:pPr lvl="1"/>
            <a:r>
              <a:rPr lang="en-GB" dirty="0" smtClean="0">
                <a:solidFill>
                  <a:srgbClr val="FFC000"/>
                </a:solidFill>
              </a:rPr>
              <a:t>You are good at developing ideas</a:t>
            </a:r>
          </a:p>
          <a:p>
            <a:pPr lvl="1"/>
            <a:r>
              <a:rPr lang="en-GB" dirty="0" smtClean="0">
                <a:solidFill>
                  <a:srgbClr val="FFC000"/>
                </a:solidFill>
              </a:rPr>
              <a:t>You enjoy project work and making prototypes</a:t>
            </a:r>
          </a:p>
          <a:p>
            <a:pPr lvl="1"/>
            <a:r>
              <a:rPr lang="en-GB" dirty="0" smtClean="0">
                <a:solidFill>
                  <a:srgbClr val="FFC000"/>
                </a:solidFill>
              </a:rPr>
              <a:t>You are an experimenter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520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Organiser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As the role suggests you like to organise things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You implement  things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You are quick to decide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Driven by results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You are analytical and like to set up systems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826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Producer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You are highly practical.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Production oriented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You like schedules and plans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You take pride in reproducing good and services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You value effectiveness and efficiency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69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Inspector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You are strong and controlled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Detail oriented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You have little need for people contact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You inspect and maintain standards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You ensure procedures are followed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12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Maintainer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In the group you should adopt the following characteristics;</a:t>
            </a:r>
          </a:p>
          <a:p>
            <a:pPr lvl="1"/>
            <a:r>
              <a:rPr lang="en-GB" dirty="0" smtClean="0">
                <a:solidFill>
                  <a:srgbClr val="00B0F0"/>
                </a:solidFill>
              </a:rPr>
              <a:t>You are quite conservative</a:t>
            </a:r>
          </a:p>
          <a:p>
            <a:pPr lvl="1"/>
            <a:r>
              <a:rPr lang="en-GB" dirty="0" smtClean="0">
                <a:solidFill>
                  <a:srgbClr val="00B0F0"/>
                </a:solidFill>
              </a:rPr>
              <a:t>You are loyal and supportive</a:t>
            </a:r>
          </a:p>
          <a:p>
            <a:pPr lvl="1"/>
            <a:r>
              <a:rPr lang="en-GB" dirty="0" smtClean="0">
                <a:solidFill>
                  <a:srgbClr val="00B0F0"/>
                </a:solidFill>
              </a:rPr>
              <a:t>Personal values are important to you</a:t>
            </a:r>
          </a:p>
          <a:p>
            <a:pPr lvl="1"/>
            <a:r>
              <a:rPr lang="en-GB" dirty="0" smtClean="0">
                <a:solidFill>
                  <a:srgbClr val="00B0F0"/>
                </a:solidFill>
              </a:rPr>
              <a:t>You have a strong sense of “right”</a:t>
            </a:r>
          </a:p>
          <a:p>
            <a:pPr lvl="1"/>
            <a:r>
              <a:rPr lang="en-GB" dirty="0" smtClean="0">
                <a:solidFill>
                  <a:srgbClr val="00B0F0"/>
                </a:solidFill>
              </a:rPr>
              <a:t>You have to have a purpose for what you do</a:t>
            </a: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924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Margerison,McCann</a:t>
            </a:r>
            <a:r>
              <a:rPr lang="en-GB" dirty="0" smtClean="0"/>
              <a:t> Team Management Wheel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643050"/>
            <a:ext cx="4643468" cy="464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76978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quick and dirty quiz.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the following statements write down the letter you identify most with.</a:t>
            </a:r>
          </a:p>
          <a:p>
            <a:r>
              <a:rPr lang="en-GB" dirty="0" smtClean="0"/>
              <a:t>Don’t think too much about the answer – it is NOT scientific...just a bit of fun..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875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you direct your energy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179507"/>
          </a:xfrm>
        </p:spPr>
        <p:txBody>
          <a:bodyPr>
            <a:noAutofit/>
          </a:bodyPr>
          <a:lstStyle/>
          <a:p>
            <a:pPr algn="ctr"/>
            <a:r>
              <a:rPr lang="en-GB" sz="6000" dirty="0" smtClean="0"/>
              <a:t>E</a:t>
            </a:r>
            <a:endParaRPr lang="en-GB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43247"/>
            <a:ext cx="4040188" cy="2982915"/>
          </a:xfrm>
        </p:spPr>
        <p:txBody>
          <a:bodyPr/>
          <a:lstStyle/>
          <a:p>
            <a:r>
              <a:rPr lang="en-GB" dirty="0" smtClean="0"/>
              <a:t>You prefer to direct your energy to deal with people, things or situations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179507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I</a:t>
            </a:r>
            <a:endParaRPr lang="en-GB" sz="6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214685"/>
            <a:ext cx="4041775" cy="2911477"/>
          </a:xfrm>
        </p:spPr>
        <p:txBody>
          <a:bodyPr/>
          <a:lstStyle/>
          <a:p>
            <a:r>
              <a:rPr lang="en-GB" dirty="0" smtClean="0"/>
              <a:t>You prefer to direct your energy to study ideas, information, explanations or beliefs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558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you process information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608135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S</a:t>
            </a:r>
            <a:endParaRPr lang="en-GB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357561"/>
            <a:ext cx="4040188" cy="2768601"/>
          </a:xfrm>
        </p:spPr>
        <p:txBody>
          <a:bodyPr/>
          <a:lstStyle/>
          <a:p>
            <a:r>
              <a:rPr lang="en-GB" dirty="0" smtClean="0"/>
              <a:t>You prefer to deal with facts, what you know, to have clarity,. You are a realist in the here and now. For you the force is a tool – a fission screwdriver!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608135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N</a:t>
            </a:r>
            <a:endParaRPr lang="en-GB" sz="6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357561"/>
            <a:ext cx="4041775" cy="2768601"/>
          </a:xfrm>
        </p:spPr>
        <p:txBody>
          <a:bodyPr/>
          <a:lstStyle/>
          <a:p>
            <a:r>
              <a:rPr lang="en-GB" dirty="0" smtClean="0"/>
              <a:t>You prefer to deal with ideas, look into the unknown, to generate new possibilities or to anticipate what isn’t obvious. You seek the nature of the force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467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you make decisions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608135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T</a:t>
            </a:r>
            <a:endParaRPr lang="en-GB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357561"/>
            <a:ext cx="4040188" cy="2768601"/>
          </a:xfrm>
        </p:spPr>
        <p:txBody>
          <a:bodyPr/>
          <a:lstStyle/>
          <a:p>
            <a:r>
              <a:rPr lang="en-GB" dirty="0" smtClean="0"/>
              <a:t>You prefer to decide on the basis of logic, using an analytical and detached approach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608135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F</a:t>
            </a:r>
            <a:endParaRPr lang="en-GB" sz="6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357561"/>
            <a:ext cx="4041775" cy="2768601"/>
          </a:xfrm>
        </p:spPr>
        <p:txBody>
          <a:bodyPr/>
          <a:lstStyle/>
          <a:p>
            <a:r>
              <a:rPr lang="en-GB" dirty="0" smtClean="0"/>
              <a:t>You prefer to decide using values and/or personal beliefs.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3185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you organise your life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608135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J</a:t>
            </a:r>
            <a:endParaRPr lang="en-GB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357561"/>
            <a:ext cx="4040188" cy="2768601"/>
          </a:xfrm>
        </p:spPr>
        <p:txBody>
          <a:bodyPr/>
          <a:lstStyle/>
          <a:p>
            <a:r>
              <a:rPr lang="en-GB" dirty="0" smtClean="0"/>
              <a:t>You prefer your life to be planned in a stable and organised way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608135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P</a:t>
            </a:r>
            <a:endParaRPr lang="en-GB" sz="6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357561"/>
            <a:ext cx="4041775" cy="2768601"/>
          </a:xfrm>
        </p:spPr>
        <p:txBody>
          <a:bodyPr/>
          <a:lstStyle/>
          <a:p>
            <a:r>
              <a:rPr lang="en-GB" dirty="0" smtClean="0"/>
              <a:t>You prefer to go with the flow, to maintain flexibility and respond to events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331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should have a 4 letter code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57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6442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ESTJ –</a:t>
                      </a:r>
                      <a:r>
                        <a:rPr lang="en-GB" baseline="0" dirty="0" smtClean="0"/>
                        <a:t> Overseer</a:t>
                      </a:r>
                    </a:p>
                    <a:p>
                      <a:pPr algn="ctr"/>
                      <a:r>
                        <a:rPr lang="en-GB" baseline="0" dirty="0" smtClean="0"/>
                        <a:t>10.4%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ESFJ – Supporter</a:t>
                      </a:r>
                    </a:p>
                    <a:p>
                      <a:pPr algn="ctr"/>
                      <a:r>
                        <a:rPr lang="en-GB" dirty="0" smtClean="0"/>
                        <a:t>12.6%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ISTJ – Examiner</a:t>
                      </a:r>
                    </a:p>
                    <a:p>
                      <a:pPr algn="ctr"/>
                      <a:r>
                        <a:rPr lang="en-GB" dirty="0" smtClean="0"/>
                        <a:t>13.7%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ISFJ – Defender</a:t>
                      </a:r>
                    </a:p>
                    <a:p>
                      <a:pPr algn="ctr"/>
                      <a:r>
                        <a:rPr lang="en-GB" dirty="0" smtClean="0"/>
                        <a:t>12.7%</a:t>
                      </a:r>
                      <a:endParaRPr lang="en-GB" dirty="0"/>
                    </a:p>
                  </a:txBody>
                  <a:tcPr anchor="ctr"/>
                </a:tc>
              </a:tr>
              <a:tr h="106442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ESTP – Persuader</a:t>
                      </a:r>
                    </a:p>
                    <a:p>
                      <a:pPr algn="ctr"/>
                      <a:r>
                        <a:rPr lang="en-GB" dirty="0" smtClean="0"/>
                        <a:t>5.8%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ESFP – Entertainer </a:t>
                      </a:r>
                    </a:p>
                    <a:p>
                      <a:pPr algn="ctr"/>
                      <a:r>
                        <a:rPr lang="en-GB" dirty="0" smtClean="0"/>
                        <a:t>8.7%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ISTP – Craftsman</a:t>
                      </a:r>
                    </a:p>
                    <a:p>
                      <a:pPr algn="ctr"/>
                      <a:r>
                        <a:rPr lang="en-GB" dirty="0" smtClean="0"/>
                        <a:t>6.4%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ISFP – Artist</a:t>
                      </a:r>
                    </a:p>
                    <a:p>
                      <a:pPr algn="ctr"/>
                      <a:r>
                        <a:rPr lang="en-GB" dirty="0" smtClean="0"/>
                        <a:t>6.1%</a:t>
                      </a:r>
                      <a:endParaRPr lang="en-GB" dirty="0"/>
                    </a:p>
                  </a:txBody>
                  <a:tcPr anchor="ctr"/>
                </a:tc>
              </a:tr>
              <a:tr h="106442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ENTJ – Chief</a:t>
                      </a:r>
                    </a:p>
                    <a:p>
                      <a:pPr algn="ctr"/>
                      <a:r>
                        <a:rPr lang="en-GB" dirty="0" smtClean="0"/>
                        <a:t>2.9%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ENTP – Originator</a:t>
                      </a:r>
                    </a:p>
                    <a:p>
                      <a:pPr algn="ctr"/>
                      <a:r>
                        <a:rPr lang="en-GB" dirty="0" smtClean="0"/>
                        <a:t>2.8%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INTJ –Strategist</a:t>
                      </a:r>
                    </a:p>
                    <a:p>
                      <a:pPr algn="ctr"/>
                      <a:r>
                        <a:rPr lang="en-GB" dirty="0" smtClean="0"/>
                        <a:t>1.4%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INTP – Engineer</a:t>
                      </a:r>
                    </a:p>
                    <a:p>
                      <a:pPr algn="ctr"/>
                      <a:r>
                        <a:rPr lang="en-GB" dirty="0" smtClean="0"/>
                        <a:t>2.4%</a:t>
                      </a:r>
                      <a:endParaRPr lang="en-GB" dirty="0"/>
                    </a:p>
                  </a:txBody>
                  <a:tcPr anchor="ctr"/>
                </a:tc>
              </a:tr>
              <a:tr h="106442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ENFJ – Mentor</a:t>
                      </a:r>
                    </a:p>
                    <a:p>
                      <a:pPr algn="ctr"/>
                      <a:r>
                        <a:rPr lang="en-GB" dirty="0" smtClean="0"/>
                        <a:t>2.8%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ENFP – Advocate </a:t>
                      </a:r>
                    </a:p>
                    <a:p>
                      <a:pPr algn="ctr"/>
                      <a:r>
                        <a:rPr lang="en-GB" dirty="0" smtClean="0"/>
                        <a:t>6.3%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INFJ – Confidant</a:t>
                      </a:r>
                    </a:p>
                    <a:p>
                      <a:pPr algn="ctr"/>
                      <a:r>
                        <a:rPr lang="en-GB" dirty="0" smtClean="0"/>
                        <a:t>1.7%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INFP – Dreamer</a:t>
                      </a:r>
                    </a:p>
                    <a:p>
                      <a:pPr algn="ctr"/>
                      <a:r>
                        <a:rPr lang="en-GB" dirty="0" smtClean="0"/>
                        <a:t>3.2%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136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performing teams require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328850" cy="4525963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Advisors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Innovators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Promoters</a:t>
            </a:r>
          </a:p>
          <a:p>
            <a:r>
              <a:rPr lang="en-GB" dirty="0" smtClean="0">
                <a:solidFill>
                  <a:srgbClr val="FFC000"/>
                </a:solidFill>
              </a:rPr>
              <a:t>Developers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Organisers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Producers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Inspectors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Maintainers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57488" y="1600200"/>
            <a:ext cx="5829312" cy="4525963"/>
          </a:xfrm>
        </p:spPr>
        <p:txBody>
          <a:bodyPr/>
          <a:lstStyle/>
          <a:p>
            <a:r>
              <a:rPr lang="en-GB" dirty="0" smtClean="0"/>
              <a:t>To gather and report information</a:t>
            </a:r>
          </a:p>
          <a:p>
            <a:r>
              <a:rPr lang="en-GB" dirty="0" smtClean="0"/>
              <a:t>To create and experiment with ideas</a:t>
            </a:r>
          </a:p>
          <a:p>
            <a:r>
              <a:rPr lang="en-GB" dirty="0" smtClean="0"/>
              <a:t>To explore opportunities for ..</a:t>
            </a:r>
            <a:r>
              <a:rPr lang="en-GB" dirty="0" smtClean="0">
                <a:solidFill>
                  <a:srgbClr val="FF0000"/>
                </a:solidFill>
              </a:rPr>
              <a:t>it</a:t>
            </a:r>
          </a:p>
          <a:p>
            <a:r>
              <a:rPr lang="en-GB" dirty="0" smtClean="0"/>
              <a:t>To assess the viability of .. </a:t>
            </a:r>
            <a:r>
              <a:rPr lang="en-GB" dirty="0" smtClean="0">
                <a:solidFill>
                  <a:srgbClr val="FF0000"/>
                </a:solidFill>
              </a:rPr>
              <a:t>it</a:t>
            </a:r>
            <a:r>
              <a:rPr lang="en-GB" dirty="0" smtClean="0"/>
              <a:t>.</a:t>
            </a:r>
          </a:p>
          <a:p>
            <a:r>
              <a:rPr lang="en-GB" dirty="0" smtClean="0"/>
              <a:t>To find ways to make  </a:t>
            </a:r>
            <a:r>
              <a:rPr lang="en-GB" dirty="0" smtClean="0">
                <a:solidFill>
                  <a:srgbClr val="FF0000"/>
                </a:solidFill>
              </a:rPr>
              <a:t>it</a:t>
            </a:r>
            <a:r>
              <a:rPr lang="en-GB" dirty="0" smtClean="0"/>
              <a:t> happen</a:t>
            </a:r>
          </a:p>
          <a:p>
            <a:r>
              <a:rPr lang="en-GB" dirty="0" smtClean="0"/>
              <a:t>To bring </a:t>
            </a:r>
            <a:r>
              <a:rPr lang="en-GB" dirty="0" smtClean="0">
                <a:solidFill>
                  <a:srgbClr val="FF0000"/>
                </a:solidFill>
              </a:rPr>
              <a:t>it</a:t>
            </a:r>
            <a:r>
              <a:rPr lang="en-GB" dirty="0" smtClean="0"/>
              <a:t> to the market</a:t>
            </a:r>
          </a:p>
          <a:p>
            <a:r>
              <a:rPr lang="en-GB" dirty="0" smtClean="0"/>
              <a:t>To control how </a:t>
            </a:r>
            <a:r>
              <a:rPr lang="en-GB" dirty="0" smtClean="0">
                <a:solidFill>
                  <a:srgbClr val="FF0000"/>
                </a:solidFill>
              </a:rPr>
              <a:t>it</a:t>
            </a:r>
            <a:r>
              <a:rPr lang="en-GB" dirty="0" smtClean="0"/>
              <a:t> is made</a:t>
            </a:r>
          </a:p>
          <a:p>
            <a:r>
              <a:rPr lang="en-GB" dirty="0" smtClean="0"/>
              <a:t>To safeguard standards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415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 Each letter code will be given a role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Advisors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Innovators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Promoters</a:t>
            </a:r>
          </a:p>
          <a:p>
            <a:r>
              <a:rPr lang="en-GB" dirty="0" smtClean="0">
                <a:solidFill>
                  <a:srgbClr val="FFC000"/>
                </a:solidFill>
              </a:rPr>
              <a:t>Developers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Organisers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Producers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Inspectors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Maintainers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3240" y="1600200"/>
            <a:ext cx="5543560" cy="4525963"/>
          </a:xfrm>
        </p:spPr>
        <p:txBody>
          <a:bodyPr/>
          <a:lstStyle/>
          <a:p>
            <a:r>
              <a:rPr lang="en-GB" dirty="0" smtClean="0"/>
              <a:t>ENFJ &amp; ENFP</a:t>
            </a:r>
            <a:endParaRPr lang="en-GB" dirty="0"/>
          </a:p>
          <a:p>
            <a:r>
              <a:rPr lang="en-GB" dirty="0" smtClean="0"/>
              <a:t>INFJ &amp; INFP</a:t>
            </a:r>
          </a:p>
          <a:p>
            <a:r>
              <a:rPr lang="en-GB" dirty="0" smtClean="0"/>
              <a:t>ENTJ &amp; ENTP</a:t>
            </a:r>
          </a:p>
          <a:p>
            <a:r>
              <a:rPr lang="en-GB" dirty="0" smtClean="0"/>
              <a:t>INTJ &amp; INTP</a:t>
            </a:r>
          </a:p>
          <a:p>
            <a:r>
              <a:rPr lang="en-GB" dirty="0" smtClean="0"/>
              <a:t>ESTP &amp; ESFP</a:t>
            </a:r>
          </a:p>
          <a:p>
            <a:r>
              <a:rPr lang="en-GB" dirty="0" smtClean="0"/>
              <a:t>ISTP &amp; ISFP</a:t>
            </a:r>
          </a:p>
          <a:p>
            <a:r>
              <a:rPr lang="en-GB" dirty="0" smtClean="0"/>
              <a:t>ESTJ &amp; ESFJ</a:t>
            </a:r>
          </a:p>
          <a:p>
            <a:r>
              <a:rPr lang="en-GB" dirty="0" smtClean="0"/>
              <a:t>ISTJ &amp; ISFJ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925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677</Words>
  <Application>Microsoft Office PowerPoint</Application>
  <PresentationFormat>On-screen Show (4:3)</PresentationFormat>
  <Paragraphs>156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A quick and dirty quiz.</vt:lpstr>
      <vt:lpstr>How do you direct your energy</vt:lpstr>
      <vt:lpstr>How do you process information</vt:lpstr>
      <vt:lpstr>How do you make decisions</vt:lpstr>
      <vt:lpstr>How do you organise your life</vt:lpstr>
      <vt:lpstr>You should have a 4 letter code</vt:lpstr>
      <vt:lpstr>High performing teams require</vt:lpstr>
      <vt:lpstr>So Each letter code will be given a role</vt:lpstr>
      <vt:lpstr>Advisor</vt:lpstr>
      <vt:lpstr>Innovator</vt:lpstr>
      <vt:lpstr>Promoter</vt:lpstr>
      <vt:lpstr>Developer</vt:lpstr>
      <vt:lpstr>Organiser</vt:lpstr>
      <vt:lpstr>Producer</vt:lpstr>
      <vt:lpstr>Inspector</vt:lpstr>
      <vt:lpstr>Maintainer</vt:lpstr>
      <vt:lpstr>Margerison,McCann Team Management Wheel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Simon B</dc:creator>
  <cp:lastModifiedBy>Dr Simon B</cp:lastModifiedBy>
  <cp:revision>2</cp:revision>
  <dcterms:created xsi:type="dcterms:W3CDTF">2015-03-05T12:00:18Z</dcterms:created>
  <dcterms:modified xsi:type="dcterms:W3CDTF">2015-03-05T12:03:53Z</dcterms:modified>
</cp:coreProperties>
</file>