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85F85D-59AD-41B4-A26D-4DFAD7FFD9B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9D5706-A97E-447B-A96E-BAEEC76BADE0}">
      <dgm:prSet phldrT="[Text]"/>
      <dgm:spPr/>
      <dgm:t>
        <a:bodyPr/>
        <a:lstStyle/>
        <a:p>
          <a:r>
            <a:rPr lang="en-GB" dirty="0" smtClean="0"/>
            <a:t>Experience </a:t>
          </a:r>
          <a:endParaRPr lang="en-GB" dirty="0"/>
        </a:p>
      </dgm:t>
    </dgm:pt>
    <dgm:pt modelId="{33E6CAE5-FE8A-40C6-81F3-8F4F584EC81E}" type="parTrans" cxnId="{53319AAE-A9E9-4FEF-8084-ADE4E2F8A114}">
      <dgm:prSet/>
      <dgm:spPr/>
      <dgm:t>
        <a:bodyPr/>
        <a:lstStyle/>
        <a:p>
          <a:endParaRPr lang="en-GB"/>
        </a:p>
      </dgm:t>
    </dgm:pt>
    <dgm:pt modelId="{F954B02A-12AC-4528-B7A1-FEB94BC60559}" type="sibTrans" cxnId="{53319AAE-A9E9-4FEF-8084-ADE4E2F8A114}">
      <dgm:prSet/>
      <dgm:spPr/>
      <dgm:t>
        <a:bodyPr/>
        <a:lstStyle/>
        <a:p>
          <a:endParaRPr lang="en-GB"/>
        </a:p>
      </dgm:t>
    </dgm:pt>
    <dgm:pt modelId="{E5B38546-DA59-4C8E-A223-F282E67FD095}">
      <dgm:prSet phldrT="[Text]"/>
      <dgm:spPr/>
      <dgm:t>
        <a:bodyPr/>
        <a:lstStyle/>
        <a:p>
          <a:r>
            <a:rPr lang="en-GB" dirty="0" smtClean="0"/>
            <a:t>Feelings</a:t>
          </a:r>
          <a:endParaRPr lang="en-GB" dirty="0"/>
        </a:p>
      </dgm:t>
    </dgm:pt>
    <dgm:pt modelId="{297EF022-884C-4E49-80E7-37CF308FDEE0}" type="parTrans" cxnId="{EC63951A-E792-4114-8382-FC20FFF1B666}">
      <dgm:prSet/>
      <dgm:spPr/>
      <dgm:t>
        <a:bodyPr/>
        <a:lstStyle/>
        <a:p>
          <a:endParaRPr lang="en-GB"/>
        </a:p>
      </dgm:t>
    </dgm:pt>
    <dgm:pt modelId="{870366F3-20D1-4196-B097-CBC2596EC361}" type="sibTrans" cxnId="{EC63951A-E792-4114-8382-FC20FFF1B666}">
      <dgm:prSet/>
      <dgm:spPr/>
      <dgm:t>
        <a:bodyPr/>
        <a:lstStyle/>
        <a:p>
          <a:endParaRPr lang="en-GB"/>
        </a:p>
      </dgm:t>
    </dgm:pt>
    <dgm:pt modelId="{4E9FEB17-D891-4E15-8E2E-D5CE696C27FD}">
      <dgm:prSet phldrT="[Text]"/>
      <dgm:spPr/>
      <dgm:t>
        <a:bodyPr/>
        <a:lstStyle/>
        <a:p>
          <a:r>
            <a:rPr lang="en-GB" dirty="0" smtClean="0"/>
            <a:t>Evaluation </a:t>
          </a:r>
          <a:endParaRPr lang="en-GB" dirty="0"/>
        </a:p>
      </dgm:t>
    </dgm:pt>
    <dgm:pt modelId="{D214B139-8C79-44F9-8112-530EF6A4F9A7}" type="parTrans" cxnId="{14C326A5-3618-4389-AB28-B45BA09D8BCD}">
      <dgm:prSet/>
      <dgm:spPr/>
      <dgm:t>
        <a:bodyPr/>
        <a:lstStyle/>
        <a:p>
          <a:endParaRPr lang="en-GB"/>
        </a:p>
      </dgm:t>
    </dgm:pt>
    <dgm:pt modelId="{8B1E1A31-886F-4985-A025-72806A4DBC54}" type="sibTrans" cxnId="{14C326A5-3618-4389-AB28-B45BA09D8BCD}">
      <dgm:prSet/>
      <dgm:spPr/>
      <dgm:t>
        <a:bodyPr/>
        <a:lstStyle/>
        <a:p>
          <a:endParaRPr lang="en-GB"/>
        </a:p>
      </dgm:t>
    </dgm:pt>
    <dgm:pt modelId="{63614B07-D647-49ED-B438-2D1993EDFF73}">
      <dgm:prSet phldrT="[Text]"/>
      <dgm:spPr/>
      <dgm:t>
        <a:bodyPr/>
        <a:lstStyle/>
        <a:p>
          <a:r>
            <a:rPr lang="en-GB" dirty="0" smtClean="0"/>
            <a:t>Analysis</a:t>
          </a:r>
          <a:endParaRPr lang="en-GB" dirty="0"/>
        </a:p>
      </dgm:t>
    </dgm:pt>
    <dgm:pt modelId="{E2FF69DF-B0C1-4998-90C1-BEE14F316721}" type="parTrans" cxnId="{E1D9DEAB-C738-4DCC-A9B6-B814273E4430}">
      <dgm:prSet/>
      <dgm:spPr/>
      <dgm:t>
        <a:bodyPr/>
        <a:lstStyle/>
        <a:p>
          <a:endParaRPr lang="en-GB"/>
        </a:p>
      </dgm:t>
    </dgm:pt>
    <dgm:pt modelId="{8860716E-673F-42AA-A4BB-EDA0288408CC}" type="sibTrans" cxnId="{E1D9DEAB-C738-4DCC-A9B6-B814273E4430}">
      <dgm:prSet/>
      <dgm:spPr/>
      <dgm:t>
        <a:bodyPr/>
        <a:lstStyle/>
        <a:p>
          <a:endParaRPr lang="en-GB"/>
        </a:p>
      </dgm:t>
    </dgm:pt>
    <dgm:pt modelId="{1B57E1A7-E492-45BF-A78B-36C65C74DE64}">
      <dgm:prSet phldrT="[Text]"/>
      <dgm:spPr/>
      <dgm:t>
        <a:bodyPr/>
        <a:lstStyle/>
        <a:p>
          <a:r>
            <a:rPr lang="en-GB" dirty="0" smtClean="0"/>
            <a:t>Conclusion</a:t>
          </a:r>
          <a:endParaRPr lang="en-GB" dirty="0"/>
        </a:p>
      </dgm:t>
    </dgm:pt>
    <dgm:pt modelId="{9FB0C5DE-23A7-4652-A2BC-2BFF53D63CF6}" type="parTrans" cxnId="{B68AC5EB-7EF4-4195-A0A6-361E6829BE22}">
      <dgm:prSet/>
      <dgm:spPr/>
      <dgm:t>
        <a:bodyPr/>
        <a:lstStyle/>
        <a:p>
          <a:endParaRPr lang="en-GB"/>
        </a:p>
      </dgm:t>
    </dgm:pt>
    <dgm:pt modelId="{882F6916-B43F-42ED-82BC-A432086DB885}" type="sibTrans" cxnId="{B68AC5EB-7EF4-4195-A0A6-361E6829BE22}">
      <dgm:prSet/>
      <dgm:spPr/>
      <dgm:t>
        <a:bodyPr/>
        <a:lstStyle/>
        <a:p>
          <a:endParaRPr lang="en-GB"/>
        </a:p>
      </dgm:t>
    </dgm:pt>
    <dgm:pt modelId="{CEDCD491-0599-42AB-AFC4-2B9157C8AC1A}">
      <dgm:prSet phldrT="[Text]"/>
      <dgm:spPr/>
      <dgm:t>
        <a:bodyPr/>
        <a:lstStyle/>
        <a:p>
          <a:r>
            <a:rPr lang="en-GB" dirty="0" smtClean="0"/>
            <a:t>Action Plan</a:t>
          </a:r>
          <a:endParaRPr lang="en-GB" dirty="0"/>
        </a:p>
      </dgm:t>
    </dgm:pt>
    <dgm:pt modelId="{DA3C2A76-5031-49B3-8481-4A338E8868E8}" type="parTrans" cxnId="{03FD21D9-6417-408F-BFAB-80C1BF0BF2D7}">
      <dgm:prSet/>
      <dgm:spPr/>
      <dgm:t>
        <a:bodyPr/>
        <a:lstStyle/>
        <a:p>
          <a:endParaRPr lang="en-GB"/>
        </a:p>
      </dgm:t>
    </dgm:pt>
    <dgm:pt modelId="{30624DDA-8EBA-479F-BFAD-EB234303EBF1}" type="sibTrans" cxnId="{03FD21D9-6417-408F-BFAB-80C1BF0BF2D7}">
      <dgm:prSet/>
      <dgm:spPr/>
      <dgm:t>
        <a:bodyPr/>
        <a:lstStyle/>
        <a:p>
          <a:endParaRPr lang="en-GB"/>
        </a:p>
      </dgm:t>
    </dgm:pt>
    <dgm:pt modelId="{29A48078-09D2-4D25-9D6E-CBD2E986EB74}">
      <dgm:prSet phldrT="[Text]"/>
      <dgm:spPr/>
      <dgm:t>
        <a:bodyPr/>
        <a:lstStyle/>
        <a:p>
          <a:r>
            <a:rPr lang="en-GB" dirty="0" smtClean="0"/>
            <a:t>What happened?</a:t>
          </a:r>
          <a:endParaRPr lang="en-GB" dirty="0"/>
        </a:p>
      </dgm:t>
    </dgm:pt>
    <dgm:pt modelId="{60996B8B-C03F-4652-A89F-DDD9E5455DF5}" type="parTrans" cxnId="{911AB591-14DB-4405-B06E-3B07AD8C53E2}">
      <dgm:prSet/>
      <dgm:spPr/>
      <dgm:t>
        <a:bodyPr/>
        <a:lstStyle/>
        <a:p>
          <a:endParaRPr lang="en-GB"/>
        </a:p>
      </dgm:t>
    </dgm:pt>
    <dgm:pt modelId="{4C30C40F-DB86-47A7-8D7B-F391BCCAAE59}" type="sibTrans" cxnId="{911AB591-14DB-4405-B06E-3B07AD8C53E2}">
      <dgm:prSet/>
      <dgm:spPr/>
      <dgm:t>
        <a:bodyPr/>
        <a:lstStyle/>
        <a:p>
          <a:endParaRPr lang="en-GB"/>
        </a:p>
      </dgm:t>
    </dgm:pt>
    <dgm:pt modelId="{56E5FB8F-FE6D-435E-A620-40ABDA12EFCF}">
      <dgm:prSet phldrT="[Text]"/>
      <dgm:spPr/>
      <dgm:t>
        <a:bodyPr/>
        <a:lstStyle/>
        <a:p>
          <a:r>
            <a:rPr lang="en-GB" dirty="0" smtClean="0"/>
            <a:t>What were you feeling?</a:t>
          </a:r>
          <a:endParaRPr lang="en-GB" dirty="0"/>
        </a:p>
      </dgm:t>
    </dgm:pt>
    <dgm:pt modelId="{4607AB1F-D8CA-45F4-824A-28E571350B16}" type="parTrans" cxnId="{2EB5130B-D151-48BE-A530-996312052852}">
      <dgm:prSet/>
      <dgm:spPr/>
      <dgm:t>
        <a:bodyPr/>
        <a:lstStyle/>
        <a:p>
          <a:endParaRPr lang="en-GB"/>
        </a:p>
      </dgm:t>
    </dgm:pt>
    <dgm:pt modelId="{91FAF48F-7431-4929-9261-5BB9377EB2FE}" type="sibTrans" cxnId="{2EB5130B-D151-48BE-A530-996312052852}">
      <dgm:prSet/>
      <dgm:spPr/>
      <dgm:t>
        <a:bodyPr/>
        <a:lstStyle/>
        <a:p>
          <a:endParaRPr lang="en-GB"/>
        </a:p>
      </dgm:t>
    </dgm:pt>
    <dgm:pt modelId="{BFA4F075-69EC-45D5-99D2-62538FF69C60}">
      <dgm:prSet phldrT="[Text]"/>
      <dgm:spPr/>
      <dgm:t>
        <a:bodyPr/>
        <a:lstStyle/>
        <a:p>
          <a:r>
            <a:rPr lang="en-GB" dirty="0" smtClean="0"/>
            <a:t>What was good/bad about situation?</a:t>
          </a:r>
          <a:endParaRPr lang="en-GB" dirty="0"/>
        </a:p>
      </dgm:t>
    </dgm:pt>
    <dgm:pt modelId="{BE3CCDA5-6C6C-43D1-81B0-55AC605F9A74}" type="parTrans" cxnId="{154D55C3-C16F-400A-A249-89BCF3FE3C26}">
      <dgm:prSet/>
      <dgm:spPr/>
      <dgm:t>
        <a:bodyPr/>
        <a:lstStyle/>
        <a:p>
          <a:endParaRPr lang="en-GB"/>
        </a:p>
      </dgm:t>
    </dgm:pt>
    <dgm:pt modelId="{935B5865-D2A4-49C7-B8DB-9B52103B8D04}" type="sibTrans" cxnId="{154D55C3-C16F-400A-A249-89BCF3FE3C26}">
      <dgm:prSet/>
      <dgm:spPr/>
      <dgm:t>
        <a:bodyPr/>
        <a:lstStyle/>
        <a:p>
          <a:endParaRPr lang="en-GB"/>
        </a:p>
      </dgm:t>
    </dgm:pt>
    <dgm:pt modelId="{D738195E-D098-4CCB-86FA-570AD20EDDE9}">
      <dgm:prSet phldrT="[Text]"/>
      <dgm:spPr/>
      <dgm:t>
        <a:bodyPr/>
        <a:lstStyle/>
        <a:p>
          <a:r>
            <a:rPr lang="en-GB" dirty="0" smtClean="0"/>
            <a:t>Making sense</a:t>
          </a:r>
          <a:endParaRPr lang="en-GB" dirty="0"/>
        </a:p>
      </dgm:t>
    </dgm:pt>
    <dgm:pt modelId="{5EAAD9B2-4622-4710-B497-A83A91910007}" type="parTrans" cxnId="{8FBF286C-2045-49B2-B961-C99C4337250A}">
      <dgm:prSet/>
      <dgm:spPr/>
      <dgm:t>
        <a:bodyPr/>
        <a:lstStyle/>
        <a:p>
          <a:endParaRPr lang="en-GB"/>
        </a:p>
      </dgm:t>
    </dgm:pt>
    <dgm:pt modelId="{3D1A9FF1-EECA-4CC9-9CE4-DF0C64F67B8C}" type="sibTrans" cxnId="{8FBF286C-2045-49B2-B961-C99C4337250A}">
      <dgm:prSet/>
      <dgm:spPr/>
      <dgm:t>
        <a:bodyPr/>
        <a:lstStyle/>
        <a:p>
          <a:endParaRPr lang="en-GB"/>
        </a:p>
      </dgm:t>
    </dgm:pt>
    <dgm:pt modelId="{82A81184-BE81-4CFD-9EAD-F9CE27608F69}">
      <dgm:prSet phldrT="[Text]"/>
      <dgm:spPr/>
      <dgm:t>
        <a:bodyPr/>
        <a:lstStyle/>
        <a:p>
          <a:r>
            <a:rPr lang="en-GB" dirty="0" smtClean="0"/>
            <a:t>What else could you have done?</a:t>
          </a:r>
          <a:endParaRPr lang="en-GB" dirty="0"/>
        </a:p>
      </dgm:t>
    </dgm:pt>
    <dgm:pt modelId="{8A4CCFDA-858F-4A66-80EC-4D9AD9C1ED77}" type="parTrans" cxnId="{5A87A3E2-8245-459C-BE84-023A141D7010}">
      <dgm:prSet/>
      <dgm:spPr/>
      <dgm:t>
        <a:bodyPr/>
        <a:lstStyle/>
        <a:p>
          <a:endParaRPr lang="en-GB"/>
        </a:p>
      </dgm:t>
    </dgm:pt>
    <dgm:pt modelId="{69FC47D2-7B29-4D57-823B-2F5F935AACE2}" type="sibTrans" cxnId="{5A87A3E2-8245-459C-BE84-023A141D7010}">
      <dgm:prSet/>
      <dgm:spPr/>
      <dgm:t>
        <a:bodyPr/>
        <a:lstStyle/>
        <a:p>
          <a:endParaRPr lang="en-GB"/>
        </a:p>
      </dgm:t>
    </dgm:pt>
    <dgm:pt modelId="{015753CD-D345-4CF2-BA8E-80167795FF38}">
      <dgm:prSet phldrT="[Text]"/>
      <dgm:spPr/>
      <dgm:t>
        <a:bodyPr/>
        <a:lstStyle/>
        <a:p>
          <a:r>
            <a:rPr lang="en-GB" smtClean="0"/>
            <a:t>What would you do next time?</a:t>
          </a:r>
          <a:endParaRPr lang="en-GB" dirty="0"/>
        </a:p>
      </dgm:t>
    </dgm:pt>
    <dgm:pt modelId="{1AD4EDD0-F576-4741-BF1D-5CBE7EDBC1CA}" type="parTrans" cxnId="{C26F9F2E-235E-4E46-9B64-984F1A300627}">
      <dgm:prSet/>
      <dgm:spPr/>
      <dgm:t>
        <a:bodyPr/>
        <a:lstStyle/>
        <a:p>
          <a:endParaRPr lang="en-GB"/>
        </a:p>
      </dgm:t>
    </dgm:pt>
    <dgm:pt modelId="{E7F528B4-BB81-4C9A-8C82-6CAE2EA908C7}" type="sibTrans" cxnId="{C26F9F2E-235E-4E46-9B64-984F1A300627}">
      <dgm:prSet/>
      <dgm:spPr/>
      <dgm:t>
        <a:bodyPr/>
        <a:lstStyle/>
        <a:p>
          <a:endParaRPr lang="en-GB"/>
        </a:p>
      </dgm:t>
    </dgm:pt>
    <dgm:pt modelId="{7A94EB8F-ACA3-4108-ADA5-3F87CBD07864}" type="pres">
      <dgm:prSet presAssocID="{5B85F85D-59AD-41B4-A26D-4DFAD7FFD9BB}" presName="cycle" presStyleCnt="0">
        <dgm:presLayoutVars>
          <dgm:dir/>
          <dgm:resizeHandles val="exact"/>
        </dgm:presLayoutVars>
      </dgm:prSet>
      <dgm:spPr/>
    </dgm:pt>
    <dgm:pt modelId="{875B32CA-5735-4E54-8EAD-988C6B68EBD9}" type="pres">
      <dgm:prSet presAssocID="{D49D5706-A97E-447B-A96E-BAEEC76BADE0}" presName="node" presStyleLbl="node1" presStyleIdx="0" presStyleCnt="6">
        <dgm:presLayoutVars>
          <dgm:bulletEnabled val="1"/>
        </dgm:presLayoutVars>
      </dgm:prSet>
      <dgm:spPr/>
    </dgm:pt>
    <dgm:pt modelId="{C332551D-EB91-4D63-B11D-56F791989345}" type="pres">
      <dgm:prSet presAssocID="{F954B02A-12AC-4528-B7A1-FEB94BC60559}" presName="sibTrans" presStyleLbl="sibTrans2D1" presStyleIdx="0" presStyleCnt="6"/>
      <dgm:spPr/>
    </dgm:pt>
    <dgm:pt modelId="{0A22C2FD-9B9F-4CE5-B1EC-14700F479A24}" type="pres">
      <dgm:prSet presAssocID="{F954B02A-12AC-4528-B7A1-FEB94BC60559}" presName="connectorText" presStyleLbl="sibTrans2D1" presStyleIdx="0" presStyleCnt="6"/>
      <dgm:spPr/>
    </dgm:pt>
    <dgm:pt modelId="{7C6CF1D0-2212-4E20-A602-21AC89217491}" type="pres">
      <dgm:prSet presAssocID="{E5B38546-DA59-4C8E-A223-F282E67FD095}" presName="node" presStyleLbl="node1" presStyleIdx="1" presStyleCnt="6">
        <dgm:presLayoutVars>
          <dgm:bulletEnabled val="1"/>
        </dgm:presLayoutVars>
      </dgm:prSet>
      <dgm:spPr/>
    </dgm:pt>
    <dgm:pt modelId="{C68C733C-61E5-4DA5-A9EA-6E7096E0B21A}" type="pres">
      <dgm:prSet presAssocID="{870366F3-20D1-4196-B097-CBC2596EC361}" presName="sibTrans" presStyleLbl="sibTrans2D1" presStyleIdx="1" presStyleCnt="6"/>
      <dgm:spPr/>
    </dgm:pt>
    <dgm:pt modelId="{71602632-EF83-4AE5-9C73-087464327514}" type="pres">
      <dgm:prSet presAssocID="{870366F3-20D1-4196-B097-CBC2596EC361}" presName="connectorText" presStyleLbl="sibTrans2D1" presStyleIdx="1" presStyleCnt="6"/>
      <dgm:spPr/>
    </dgm:pt>
    <dgm:pt modelId="{B00B0913-315F-4939-91DF-A1A0A716F7FC}" type="pres">
      <dgm:prSet presAssocID="{4E9FEB17-D891-4E15-8E2E-D5CE696C27F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1768E-B720-411B-BE05-3CCB401D5AF7}" type="pres">
      <dgm:prSet presAssocID="{8B1E1A31-886F-4985-A025-72806A4DBC54}" presName="sibTrans" presStyleLbl="sibTrans2D1" presStyleIdx="2" presStyleCnt="6"/>
      <dgm:spPr/>
    </dgm:pt>
    <dgm:pt modelId="{89E9D324-C0B1-40FD-830F-0067419AF911}" type="pres">
      <dgm:prSet presAssocID="{8B1E1A31-886F-4985-A025-72806A4DBC54}" presName="connectorText" presStyleLbl="sibTrans2D1" presStyleIdx="2" presStyleCnt="6"/>
      <dgm:spPr/>
    </dgm:pt>
    <dgm:pt modelId="{B79613B7-40EE-4F5C-AC6A-32CB64488F7F}" type="pres">
      <dgm:prSet presAssocID="{63614B07-D647-49ED-B438-2D1993EDFF7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273CFA-7215-46CB-81E5-622029697290}" type="pres">
      <dgm:prSet presAssocID="{8860716E-673F-42AA-A4BB-EDA0288408CC}" presName="sibTrans" presStyleLbl="sibTrans2D1" presStyleIdx="3" presStyleCnt="6"/>
      <dgm:spPr/>
    </dgm:pt>
    <dgm:pt modelId="{0B42E494-2449-46F6-AFD8-E1891824F35E}" type="pres">
      <dgm:prSet presAssocID="{8860716E-673F-42AA-A4BB-EDA0288408CC}" presName="connectorText" presStyleLbl="sibTrans2D1" presStyleIdx="3" presStyleCnt="6"/>
      <dgm:spPr/>
    </dgm:pt>
    <dgm:pt modelId="{DD851623-7357-4CA4-8F46-3C0D68118941}" type="pres">
      <dgm:prSet presAssocID="{1B57E1A7-E492-45BF-A78B-36C65C74DE64}" presName="node" presStyleLbl="node1" presStyleIdx="4" presStyleCnt="6">
        <dgm:presLayoutVars>
          <dgm:bulletEnabled val="1"/>
        </dgm:presLayoutVars>
      </dgm:prSet>
      <dgm:spPr/>
    </dgm:pt>
    <dgm:pt modelId="{5B539DDF-CC52-4ED6-82D3-D4B07A4D55D0}" type="pres">
      <dgm:prSet presAssocID="{882F6916-B43F-42ED-82BC-A432086DB885}" presName="sibTrans" presStyleLbl="sibTrans2D1" presStyleIdx="4" presStyleCnt="6"/>
      <dgm:spPr/>
    </dgm:pt>
    <dgm:pt modelId="{04590BF5-F520-42B4-A7A8-66B7F010166C}" type="pres">
      <dgm:prSet presAssocID="{882F6916-B43F-42ED-82BC-A432086DB885}" presName="connectorText" presStyleLbl="sibTrans2D1" presStyleIdx="4" presStyleCnt="6"/>
      <dgm:spPr/>
    </dgm:pt>
    <dgm:pt modelId="{E459A15A-FA58-4BE6-A168-FB324C7B2B0D}" type="pres">
      <dgm:prSet presAssocID="{CEDCD491-0599-42AB-AFC4-2B9157C8AC1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289248-3EF0-4781-85C8-5C1AA4DE8841}" type="pres">
      <dgm:prSet presAssocID="{30624DDA-8EBA-479F-BFAD-EB234303EBF1}" presName="sibTrans" presStyleLbl="sibTrans2D1" presStyleIdx="5" presStyleCnt="6"/>
      <dgm:spPr/>
    </dgm:pt>
    <dgm:pt modelId="{B8408AF8-B6E7-494F-AF1F-E12EE5D66016}" type="pres">
      <dgm:prSet presAssocID="{30624DDA-8EBA-479F-BFAD-EB234303EBF1}" presName="connectorText" presStyleLbl="sibTrans2D1" presStyleIdx="5" presStyleCnt="6"/>
      <dgm:spPr/>
    </dgm:pt>
  </dgm:ptLst>
  <dgm:cxnLst>
    <dgm:cxn modelId="{8084E0CF-C08A-441B-8F68-E074E22F868B}" type="presOf" srcId="{4E9FEB17-D891-4E15-8E2E-D5CE696C27FD}" destId="{B00B0913-315F-4939-91DF-A1A0A716F7FC}" srcOrd="0" destOrd="0" presId="urn:microsoft.com/office/officeart/2005/8/layout/cycle2"/>
    <dgm:cxn modelId="{DE2C96FE-80C5-4B37-86C0-3F73B751B6EF}" type="presOf" srcId="{1B57E1A7-E492-45BF-A78B-36C65C74DE64}" destId="{DD851623-7357-4CA4-8F46-3C0D68118941}" srcOrd="0" destOrd="0" presId="urn:microsoft.com/office/officeart/2005/8/layout/cycle2"/>
    <dgm:cxn modelId="{5A87A3E2-8245-459C-BE84-023A141D7010}" srcId="{1B57E1A7-E492-45BF-A78B-36C65C74DE64}" destId="{82A81184-BE81-4CFD-9EAD-F9CE27608F69}" srcOrd="0" destOrd="0" parTransId="{8A4CCFDA-858F-4A66-80EC-4D9AD9C1ED77}" sibTransId="{69FC47D2-7B29-4D57-823B-2F5F935AACE2}"/>
    <dgm:cxn modelId="{154D55C3-C16F-400A-A249-89BCF3FE3C26}" srcId="{4E9FEB17-D891-4E15-8E2E-D5CE696C27FD}" destId="{BFA4F075-69EC-45D5-99D2-62538FF69C60}" srcOrd="0" destOrd="0" parTransId="{BE3CCDA5-6C6C-43D1-81B0-55AC605F9A74}" sibTransId="{935B5865-D2A4-49C7-B8DB-9B52103B8D04}"/>
    <dgm:cxn modelId="{45495AF8-48CA-4C7C-9A8E-CD0A1051F0D8}" type="presOf" srcId="{30624DDA-8EBA-479F-BFAD-EB234303EBF1}" destId="{B8408AF8-B6E7-494F-AF1F-E12EE5D66016}" srcOrd="1" destOrd="0" presId="urn:microsoft.com/office/officeart/2005/8/layout/cycle2"/>
    <dgm:cxn modelId="{26C674FD-B7C1-40EE-A7A8-A861E9A7C2C7}" type="presOf" srcId="{BFA4F075-69EC-45D5-99D2-62538FF69C60}" destId="{B00B0913-315F-4939-91DF-A1A0A716F7FC}" srcOrd="0" destOrd="1" presId="urn:microsoft.com/office/officeart/2005/8/layout/cycle2"/>
    <dgm:cxn modelId="{4BB1FEC9-9EF3-48AB-B453-8A9AA408F8E4}" type="presOf" srcId="{30624DDA-8EBA-479F-BFAD-EB234303EBF1}" destId="{2F289248-3EF0-4781-85C8-5C1AA4DE8841}" srcOrd="0" destOrd="0" presId="urn:microsoft.com/office/officeart/2005/8/layout/cycle2"/>
    <dgm:cxn modelId="{4C079C5D-27AA-46DE-A97A-0FE8EF947386}" type="presOf" srcId="{F954B02A-12AC-4528-B7A1-FEB94BC60559}" destId="{0A22C2FD-9B9F-4CE5-B1EC-14700F479A24}" srcOrd="1" destOrd="0" presId="urn:microsoft.com/office/officeart/2005/8/layout/cycle2"/>
    <dgm:cxn modelId="{015F5F22-398E-48BB-883B-6BFEC8DA7790}" type="presOf" srcId="{82A81184-BE81-4CFD-9EAD-F9CE27608F69}" destId="{DD851623-7357-4CA4-8F46-3C0D68118941}" srcOrd="0" destOrd="1" presId="urn:microsoft.com/office/officeart/2005/8/layout/cycle2"/>
    <dgm:cxn modelId="{03FD21D9-6417-408F-BFAB-80C1BF0BF2D7}" srcId="{5B85F85D-59AD-41B4-A26D-4DFAD7FFD9BB}" destId="{CEDCD491-0599-42AB-AFC4-2B9157C8AC1A}" srcOrd="5" destOrd="0" parTransId="{DA3C2A76-5031-49B3-8481-4A338E8868E8}" sibTransId="{30624DDA-8EBA-479F-BFAD-EB234303EBF1}"/>
    <dgm:cxn modelId="{E1D9DEAB-C738-4DCC-A9B6-B814273E4430}" srcId="{5B85F85D-59AD-41B4-A26D-4DFAD7FFD9BB}" destId="{63614B07-D647-49ED-B438-2D1993EDFF73}" srcOrd="3" destOrd="0" parTransId="{E2FF69DF-B0C1-4998-90C1-BEE14F316721}" sibTransId="{8860716E-673F-42AA-A4BB-EDA0288408CC}"/>
    <dgm:cxn modelId="{8C0B52AC-C434-4826-8907-208ED1334EE4}" type="presOf" srcId="{56E5FB8F-FE6D-435E-A620-40ABDA12EFCF}" destId="{7C6CF1D0-2212-4E20-A602-21AC89217491}" srcOrd="0" destOrd="1" presId="urn:microsoft.com/office/officeart/2005/8/layout/cycle2"/>
    <dgm:cxn modelId="{53319AAE-A9E9-4FEF-8084-ADE4E2F8A114}" srcId="{5B85F85D-59AD-41B4-A26D-4DFAD7FFD9BB}" destId="{D49D5706-A97E-447B-A96E-BAEEC76BADE0}" srcOrd="0" destOrd="0" parTransId="{33E6CAE5-FE8A-40C6-81F3-8F4F584EC81E}" sibTransId="{F954B02A-12AC-4528-B7A1-FEB94BC60559}"/>
    <dgm:cxn modelId="{8FBF286C-2045-49B2-B961-C99C4337250A}" srcId="{63614B07-D647-49ED-B438-2D1993EDFF73}" destId="{D738195E-D098-4CCB-86FA-570AD20EDDE9}" srcOrd="0" destOrd="0" parTransId="{5EAAD9B2-4622-4710-B497-A83A91910007}" sibTransId="{3D1A9FF1-EECA-4CC9-9CE4-DF0C64F67B8C}"/>
    <dgm:cxn modelId="{869B18A8-C879-4982-8B22-3E4E93262275}" type="presOf" srcId="{870366F3-20D1-4196-B097-CBC2596EC361}" destId="{71602632-EF83-4AE5-9C73-087464327514}" srcOrd="1" destOrd="0" presId="urn:microsoft.com/office/officeart/2005/8/layout/cycle2"/>
    <dgm:cxn modelId="{911AB591-14DB-4405-B06E-3B07AD8C53E2}" srcId="{D49D5706-A97E-447B-A96E-BAEEC76BADE0}" destId="{29A48078-09D2-4D25-9D6E-CBD2E986EB74}" srcOrd="0" destOrd="0" parTransId="{60996B8B-C03F-4652-A89F-DDD9E5455DF5}" sibTransId="{4C30C40F-DB86-47A7-8D7B-F391BCCAAE59}"/>
    <dgm:cxn modelId="{EB74A970-7487-48DF-AC7B-8311B25CE316}" type="presOf" srcId="{8B1E1A31-886F-4985-A025-72806A4DBC54}" destId="{89E9D324-C0B1-40FD-830F-0067419AF911}" srcOrd="1" destOrd="0" presId="urn:microsoft.com/office/officeart/2005/8/layout/cycle2"/>
    <dgm:cxn modelId="{8737714D-B87E-4CA1-8C2B-B14F77DAD179}" type="presOf" srcId="{882F6916-B43F-42ED-82BC-A432086DB885}" destId="{5B539DDF-CC52-4ED6-82D3-D4B07A4D55D0}" srcOrd="0" destOrd="0" presId="urn:microsoft.com/office/officeart/2005/8/layout/cycle2"/>
    <dgm:cxn modelId="{47F394FA-3E81-4A83-A5EE-6035EE42C068}" type="presOf" srcId="{882F6916-B43F-42ED-82BC-A432086DB885}" destId="{04590BF5-F520-42B4-A7A8-66B7F010166C}" srcOrd="1" destOrd="0" presId="urn:microsoft.com/office/officeart/2005/8/layout/cycle2"/>
    <dgm:cxn modelId="{CC020521-C92B-4552-9B16-A8628C0DC046}" type="presOf" srcId="{E5B38546-DA59-4C8E-A223-F282E67FD095}" destId="{7C6CF1D0-2212-4E20-A602-21AC89217491}" srcOrd="0" destOrd="0" presId="urn:microsoft.com/office/officeart/2005/8/layout/cycle2"/>
    <dgm:cxn modelId="{9FA67DAC-10E8-4011-8597-D84450AB47F3}" type="presOf" srcId="{8860716E-673F-42AA-A4BB-EDA0288408CC}" destId="{0B42E494-2449-46F6-AFD8-E1891824F35E}" srcOrd="1" destOrd="0" presId="urn:microsoft.com/office/officeart/2005/8/layout/cycle2"/>
    <dgm:cxn modelId="{2EB5130B-D151-48BE-A530-996312052852}" srcId="{E5B38546-DA59-4C8E-A223-F282E67FD095}" destId="{56E5FB8F-FE6D-435E-A620-40ABDA12EFCF}" srcOrd="0" destOrd="0" parTransId="{4607AB1F-D8CA-45F4-824A-28E571350B16}" sibTransId="{91FAF48F-7431-4929-9261-5BB9377EB2FE}"/>
    <dgm:cxn modelId="{C26F9F2E-235E-4E46-9B64-984F1A300627}" srcId="{CEDCD491-0599-42AB-AFC4-2B9157C8AC1A}" destId="{015753CD-D345-4CF2-BA8E-80167795FF38}" srcOrd="0" destOrd="0" parTransId="{1AD4EDD0-F576-4741-BF1D-5CBE7EDBC1CA}" sibTransId="{E7F528B4-BB81-4C9A-8C82-6CAE2EA908C7}"/>
    <dgm:cxn modelId="{51C48AB0-CB13-489F-B84C-7C63D45B8BCE}" type="presOf" srcId="{63614B07-D647-49ED-B438-2D1993EDFF73}" destId="{B79613B7-40EE-4F5C-AC6A-32CB64488F7F}" srcOrd="0" destOrd="0" presId="urn:microsoft.com/office/officeart/2005/8/layout/cycle2"/>
    <dgm:cxn modelId="{B68AC5EB-7EF4-4195-A0A6-361E6829BE22}" srcId="{5B85F85D-59AD-41B4-A26D-4DFAD7FFD9BB}" destId="{1B57E1A7-E492-45BF-A78B-36C65C74DE64}" srcOrd="4" destOrd="0" parTransId="{9FB0C5DE-23A7-4652-A2BC-2BFF53D63CF6}" sibTransId="{882F6916-B43F-42ED-82BC-A432086DB885}"/>
    <dgm:cxn modelId="{EC63951A-E792-4114-8382-FC20FFF1B666}" srcId="{5B85F85D-59AD-41B4-A26D-4DFAD7FFD9BB}" destId="{E5B38546-DA59-4C8E-A223-F282E67FD095}" srcOrd="1" destOrd="0" parTransId="{297EF022-884C-4E49-80E7-37CF308FDEE0}" sibTransId="{870366F3-20D1-4196-B097-CBC2596EC361}"/>
    <dgm:cxn modelId="{C34F2031-81A1-4C32-9825-22D1DC29DADB}" type="presOf" srcId="{5B85F85D-59AD-41B4-A26D-4DFAD7FFD9BB}" destId="{7A94EB8F-ACA3-4108-ADA5-3F87CBD07864}" srcOrd="0" destOrd="0" presId="urn:microsoft.com/office/officeart/2005/8/layout/cycle2"/>
    <dgm:cxn modelId="{14C326A5-3618-4389-AB28-B45BA09D8BCD}" srcId="{5B85F85D-59AD-41B4-A26D-4DFAD7FFD9BB}" destId="{4E9FEB17-D891-4E15-8E2E-D5CE696C27FD}" srcOrd="2" destOrd="0" parTransId="{D214B139-8C79-44F9-8112-530EF6A4F9A7}" sibTransId="{8B1E1A31-886F-4985-A025-72806A4DBC54}"/>
    <dgm:cxn modelId="{1E739DE3-AF78-46D3-9BBB-5754F0A14A0E}" type="presOf" srcId="{870366F3-20D1-4196-B097-CBC2596EC361}" destId="{C68C733C-61E5-4DA5-A9EA-6E7096E0B21A}" srcOrd="0" destOrd="0" presId="urn:microsoft.com/office/officeart/2005/8/layout/cycle2"/>
    <dgm:cxn modelId="{ECD47803-E963-4DBE-89F1-9B160B5C99CC}" type="presOf" srcId="{015753CD-D345-4CF2-BA8E-80167795FF38}" destId="{E459A15A-FA58-4BE6-A168-FB324C7B2B0D}" srcOrd="0" destOrd="1" presId="urn:microsoft.com/office/officeart/2005/8/layout/cycle2"/>
    <dgm:cxn modelId="{303EF8BE-40C2-4A51-8423-8AB2A2541E28}" type="presOf" srcId="{8B1E1A31-886F-4985-A025-72806A4DBC54}" destId="{3AA1768E-B720-411B-BE05-3CCB401D5AF7}" srcOrd="0" destOrd="0" presId="urn:microsoft.com/office/officeart/2005/8/layout/cycle2"/>
    <dgm:cxn modelId="{33A8CA31-28EF-4960-A850-739358AE3622}" type="presOf" srcId="{29A48078-09D2-4D25-9D6E-CBD2E986EB74}" destId="{875B32CA-5735-4E54-8EAD-988C6B68EBD9}" srcOrd="0" destOrd="1" presId="urn:microsoft.com/office/officeart/2005/8/layout/cycle2"/>
    <dgm:cxn modelId="{123901BA-5C04-48D0-A41D-4F1C905ADD73}" type="presOf" srcId="{8860716E-673F-42AA-A4BB-EDA0288408CC}" destId="{D7273CFA-7215-46CB-81E5-622029697290}" srcOrd="0" destOrd="0" presId="urn:microsoft.com/office/officeart/2005/8/layout/cycle2"/>
    <dgm:cxn modelId="{074F2112-DAF3-4B0D-B5C0-27E5E67F9CA6}" type="presOf" srcId="{F954B02A-12AC-4528-B7A1-FEB94BC60559}" destId="{C332551D-EB91-4D63-B11D-56F791989345}" srcOrd="0" destOrd="0" presId="urn:microsoft.com/office/officeart/2005/8/layout/cycle2"/>
    <dgm:cxn modelId="{2B09393A-A6AE-4D2F-AD0B-C4DE95C63630}" type="presOf" srcId="{D49D5706-A97E-447B-A96E-BAEEC76BADE0}" destId="{875B32CA-5735-4E54-8EAD-988C6B68EBD9}" srcOrd="0" destOrd="0" presId="urn:microsoft.com/office/officeart/2005/8/layout/cycle2"/>
    <dgm:cxn modelId="{827EB4E9-29A4-41A2-93F8-05247910B10F}" type="presOf" srcId="{CEDCD491-0599-42AB-AFC4-2B9157C8AC1A}" destId="{E459A15A-FA58-4BE6-A168-FB324C7B2B0D}" srcOrd="0" destOrd="0" presId="urn:microsoft.com/office/officeart/2005/8/layout/cycle2"/>
    <dgm:cxn modelId="{2A15CFD3-09A7-4D3D-8B0C-B8B19F1CF1EB}" type="presOf" srcId="{D738195E-D098-4CCB-86FA-570AD20EDDE9}" destId="{B79613B7-40EE-4F5C-AC6A-32CB64488F7F}" srcOrd="0" destOrd="1" presId="urn:microsoft.com/office/officeart/2005/8/layout/cycle2"/>
    <dgm:cxn modelId="{31014248-5E52-4E95-AE81-6EE1A261F155}" type="presParOf" srcId="{7A94EB8F-ACA3-4108-ADA5-3F87CBD07864}" destId="{875B32CA-5735-4E54-8EAD-988C6B68EBD9}" srcOrd="0" destOrd="0" presId="urn:microsoft.com/office/officeart/2005/8/layout/cycle2"/>
    <dgm:cxn modelId="{3E289E84-A06B-416A-88AF-0CE8C987CECF}" type="presParOf" srcId="{7A94EB8F-ACA3-4108-ADA5-3F87CBD07864}" destId="{C332551D-EB91-4D63-B11D-56F791989345}" srcOrd="1" destOrd="0" presId="urn:microsoft.com/office/officeart/2005/8/layout/cycle2"/>
    <dgm:cxn modelId="{349E8985-6A2E-4353-BD73-64816071931D}" type="presParOf" srcId="{C332551D-EB91-4D63-B11D-56F791989345}" destId="{0A22C2FD-9B9F-4CE5-B1EC-14700F479A24}" srcOrd="0" destOrd="0" presId="urn:microsoft.com/office/officeart/2005/8/layout/cycle2"/>
    <dgm:cxn modelId="{C7AEE058-2100-4D8D-A887-2DCF7DAE6363}" type="presParOf" srcId="{7A94EB8F-ACA3-4108-ADA5-3F87CBD07864}" destId="{7C6CF1D0-2212-4E20-A602-21AC89217491}" srcOrd="2" destOrd="0" presId="urn:microsoft.com/office/officeart/2005/8/layout/cycle2"/>
    <dgm:cxn modelId="{341B5773-C891-416B-BD68-54E6D74DD206}" type="presParOf" srcId="{7A94EB8F-ACA3-4108-ADA5-3F87CBD07864}" destId="{C68C733C-61E5-4DA5-A9EA-6E7096E0B21A}" srcOrd="3" destOrd="0" presId="urn:microsoft.com/office/officeart/2005/8/layout/cycle2"/>
    <dgm:cxn modelId="{78B12889-ECD5-48D6-8412-5987C840F7A9}" type="presParOf" srcId="{C68C733C-61E5-4DA5-A9EA-6E7096E0B21A}" destId="{71602632-EF83-4AE5-9C73-087464327514}" srcOrd="0" destOrd="0" presId="urn:microsoft.com/office/officeart/2005/8/layout/cycle2"/>
    <dgm:cxn modelId="{2107E71C-20DE-413D-BF9B-E1FAEA9F38BD}" type="presParOf" srcId="{7A94EB8F-ACA3-4108-ADA5-3F87CBD07864}" destId="{B00B0913-315F-4939-91DF-A1A0A716F7FC}" srcOrd="4" destOrd="0" presId="urn:microsoft.com/office/officeart/2005/8/layout/cycle2"/>
    <dgm:cxn modelId="{D495AD42-E0BA-46FD-925C-6E1E5805BB72}" type="presParOf" srcId="{7A94EB8F-ACA3-4108-ADA5-3F87CBD07864}" destId="{3AA1768E-B720-411B-BE05-3CCB401D5AF7}" srcOrd="5" destOrd="0" presId="urn:microsoft.com/office/officeart/2005/8/layout/cycle2"/>
    <dgm:cxn modelId="{8422B8BE-3B63-4BCE-A477-D4BE8860D034}" type="presParOf" srcId="{3AA1768E-B720-411B-BE05-3CCB401D5AF7}" destId="{89E9D324-C0B1-40FD-830F-0067419AF911}" srcOrd="0" destOrd="0" presId="urn:microsoft.com/office/officeart/2005/8/layout/cycle2"/>
    <dgm:cxn modelId="{FE063040-C87A-45F4-AF12-06507984AE60}" type="presParOf" srcId="{7A94EB8F-ACA3-4108-ADA5-3F87CBD07864}" destId="{B79613B7-40EE-4F5C-AC6A-32CB64488F7F}" srcOrd="6" destOrd="0" presId="urn:microsoft.com/office/officeart/2005/8/layout/cycle2"/>
    <dgm:cxn modelId="{C9144594-7936-4637-BAFD-7994349783B7}" type="presParOf" srcId="{7A94EB8F-ACA3-4108-ADA5-3F87CBD07864}" destId="{D7273CFA-7215-46CB-81E5-622029697290}" srcOrd="7" destOrd="0" presId="urn:microsoft.com/office/officeart/2005/8/layout/cycle2"/>
    <dgm:cxn modelId="{2A4F5354-8B1B-4F37-97AB-D16DEE3B149A}" type="presParOf" srcId="{D7273CFA-7215-46CB-81E5-622029697290}" destId="{0B42E494-2449-46F6-AFD8-E1891824F35E}" srcOrd="0" destOrd="0" presId="urn:microsoft.com/office/officeart/2005/8/layout/cycle2"/>
    <dgm:cxn modelId="{D4C2F203-BFC0-4A13-8D78-28E1A393A706}" type="presParOf" srcId="{7A94EB8F-ACA3-4108-ADA5-3F87CBD07864}" destId="{DD851623-7357-4CA4-8F46-3C0D68118941}" srcOrd="8" destOrd="0" presId="urn:microsoft.com/office/officeart/2005/8/layout/cycle2"/>
    <dgm:cxn modelId="{7720A7DF-A3F0-4412-8BF5-C59E1D3E2DE9}" type="presParOf" srcId="{7A94EB8F-ACA3-4108-ADA5-3F87CBD07864}" destId="{5B539DDF-CC52-4ED6-82D3-D4B07A4D55D0}" srcOrd="9" destOrd="0" presId="urn:microsoft.com/office/officeart/2005/8/layout/cycle2"/>
    <dgm:cxn modelId="{21F26ADA-6ED6-4DF6-94E9-45FE8232317F}" type="presParOf" srcId="{5B539DDF-CC52-4ED6-82D3-D4B07A4D55D0}" destId="{04590BF5-F520-42B4-A7A8-66B7F010166C}" srcOrd="0" destOrd="0" presId="urn:microsoft.com/office/officeart/2005/8/layout/cycle2"/>
    <dgm:cxn modelId="{B47D13E8-10D8-45E7-84D2-85EAA22D7269}" type="presParOf" srcId="{7A94EB8F-ACA3-4108-ADA5-3F87CBD07864}" destId="{E459A15A-FA58-4BE6-A168-FB324C7B2B0D}" srcOrd="10" destOrd="0" presId="urn:microsoft.com/office/officeart/2005/8/layout/cycle2"/>
    <dgm:cxn modelId="{3939E949-D04D-469E-837B-71D6E5CA31B7}" type="presParOf" srcId="{7A94EB8F-ACA3-4108-ADA5-3F87CBD07864}" destId="{2F289248-3EF0-4781-85C8-5C1AA4DE8841}" srcOrd="11" destOrd="0" presId="urn:microsoft.com/office/officeart/2005/8/layout/cycle2"/>
    <dgm:cxn modelId="{2CD3F410-771A-4531-B989-21BE621EEF7E}" type="presParOf" srcId="{2F289248-3EF0-4781-85C8-5C1AA4DE8841}" destId="{B8408AF8-B6E7-494F-AF1F-E12EE5D6601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B32CA-5735-4E54-8EAD-988C6B68EBD9}">
      <dsp:nvSpPr>
        <dsp:cNvPr id="0" name=""/>
        <dsp:cNvSpPr/>
      </dsp:nvSpPr>
      <dsp:spPr>
        <a:xfrm>
          <a:off x="4801972" y="989"/>
          <a:ext cx="1562038" cy="156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Experience 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What happened?</a:t>
          </a:r>
          <a:endParaRPr lang="en-GB" sz="1300" kern="1200" dirty="0"/>
        </a:p>
      </dsp:txBody>
      <dsp:txXfrm>
        <a:off x="5030727" y="229744"/>
        <a:ext cx="1104528" cy="1104528"/>
      </dsp:txXfrm>
    </dsp:sp>
    <dsp:sp modelId="{C332551D-EB91-4D63-B11D-56F791989345}">
      <dsp:nvSpPr>
        <dsp:cNvPr id="0" name=""/>
        <dsp:cNvSpPr/>
      </dsp:nvSpPr>
      <dsp:spPr>
        <a:xfrm rot="1800000">
          <a:off x="6381146" y="1099412"/>
          <a:ext cx="416325" cy="527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6389513" y="1173625"/>
        <a:ext cx="291428" cy="316313"/>
      </dsp:txXfrm>
    </dsp:sp>
    <dsp:sp modelId="{7C6CF1D0-2212-4E20-A602-21AC89217491}">
      <dsp:nvSpPr>
        <dsp:cNvPr id="0" name=""/>
        <dsp:cNvSpPr/>
      </dsp:nvSpPr>
      <dsp:spPr>
        <a:xfrm>
          <a:off x="6835017" y="1174768"/>
          <a:ext cx="1562038" cy="156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Feelings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What were you feeling?</a:t>
          </a:r>
          <a:endParaRPr lang="en-GB" sz="1300" kern="1200" dirty="0"/>
        </a:p>
      </dsp:txBody>
      <dsp:txXfrm>
        <a:off x="7063772" y="1403523"/>
        <a:ext cx="1104528" cy="1104528"/>
      </dsp:txXfrm>
    </dsp:sp>
    <dsp:sp modelId="{C68C733C-61E5-4DA5-A9EA-6E7096E0B21A}">
      <dsp:nvSpPr>
        <dsp:cNvPr id="0" name=""/>
        <dsp:cNvSpPr/>
      </dsp:nvSpPr>
      <dsp:spPr>
        <a:xfrm rot="5400000">
          <a:off x="7407873" y="2854189"/>
          <a:ext cx="416325" cy="527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7470322" y="2897178"/>
        <a:ext cx="291428" cy="316313"/>
      </dsp:txXfrm>
    </dsp:sp>
    <dsp:sp modelId="{B00B0913-315F-4939-91DF-A1A0A716F7FC}">
      <dsp:nvSpPr>
        <dsp:cNvPr id="0" name=""/>
        <dsp:cNvSpPr/>
      </dsp:nvSpPr>
      <dsp:spPr>
        <a:xfrm>
          <a:off x="6835017" y="3522326"/>
          <a:ext cx="1562038" cy="156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Evaluation 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What was good/bad about situation?</a:t>
          </a:r>
          <a:endParaRPr lang="en-GB" sz="1300" kern="1200" dirty="0"/>
        </a:p>
      </dsp:txBody>
      <dsp:txXfrm>
        <a:off x="7063772" y="3751081"/>
        <a:ext cx="1104528" cy="1104528"/>
      </dsp:txXfrm>
    </dsp:sp>
    <dsp:sp modelId="{3AA1768E-B720-411B-BE05-3CCB401D5AF7}">
      <dsp:nvSpPr>
        <dsp:cNvPr id="0" name=""/>
        <dsp:cNvSpPr/>
      </dsp:nvSpPr>
      <dsp:spPr>
        <a:xfrm rot="9000000">
          <a:off x="6401555" y="4620749"/>
          <a:ext cx="416325" cy="527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 rot="10800000">
        <a:off x="6518085" y="4694962"/>
        <a:ext cx="291428" cy="316313"/>
      </dsp:txXfrm>
    </dsp:sp>
    <dsp:sp modelId="{B79613B7-40EE-4F5C-AC6A-32CB64488F7F}">
      <dsp:nvSpPr>
        <dsp:cNvPr id="0" name=""/>
        <dsp:cNvSpPr/>
      </dsp:nvSpPr>
      <dsp:spPr>
        <a:xfrm>
          <a:off x="4801972" y="4696105"/>
          <a:ext cx="1562038" cy="156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Analysis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Making sense</a:t>
          </a:r>
          <a:endParaRPr lang="en-GB" sz="1300" kern="1200" dirty="0"/>
        </a:p>
      </dsp:txBody>
      <dsp:txXfrm>
        <a:off x="5030727" y="4924860"/>
        <a:ext cx="1104528" cy="1104528"/>
      </dsp:txXfrm>
    </dsp:sp>
    <dsp:sp modelId="{D7273CFA-7215-46CB-81E5-622029697290}">
      <dsp:nvSpPr>
        <dsp:cNvPr id="0" name=""/>
        <dsp:cNvSpPr/>
      </dsp:nvSpPr>
      <dsp:spPr>
        <a:xfrm rot="12600000">
          <a:off x="4368510" y="4632532"/>
          <a:ext cx="416325" cy="527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 rot="10800000">
        <a:off x="4485040" y="4769193"/>
        <a:ext cx="291428" cy="316313"/>
      </dsp:txXfrm>
    </dsp:sp>
    <dsp:sp modelId="{DD851623-7357-4CA4-8F46-3C0D68118941}">
      <dsp:nvSpPr>
        <dsp:cNvPr id="0" name=""/>
        <dsp:cNvSpPr/>
      </dsp:nvSpPr>
      <dsp:spPr>
        <a:xfrm>
          <a:off x="2768927" y="3522326"/>
          <a:ext cx="1562038" cy="156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Conclusion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dirty="0" smtClean="0"/>
            <a:t>What else could you have done?</a:t>
          </a:r>
          <a:endParaRPr lang="en-GB" sz="1300" kern="1200" dirty="0"/>
        </a:p>
      </dsp:txBody>
      <dsp:txXfrm>
        <a:off x="2997682" y="3751081"/>
        <a:ext cx="1104528" cy="1104528"/>
      </dsp:txXfrm>
    </dsp:sp>
    <dsp:sp modelId="{5B539DDF-CC52-4ED6-82D3-D4B07A4D55D0}">
      <dsp:nvSpPr>
        <dsp:cNvPr id="0" name=""/>
        <dsp:cNvSpPr/>
      </dsp:nvSpPr>
      <dsp:spPr>
        <a:xfrm rot="16200000">
          <a:off x="3341784" y="2877755"/>
          <a:ext cx="416325" cy="527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3404233" y="3045641"/>
        <a:ext cx="291428" cy="316313"/>
      </dsp:txXfrm>
    </dsp:sp>
    <dsp:sp modelId="{E459A15A-FA58-4BE6-A168-FB324C7B2B0D}">
      <dsp:nvSpPr>
        <dsp:cNvPr id="0" name=""/>
        <dsp:cNvSpPr/>
      </dsp:nvSpPr>
      <dsp:spPr>
        <a:xfrm>
          <a:off x="2768927" y="1174768"/>
          <a:ext cx="1562038" cy="15620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Action Plan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300" kern="1200" smtClean="0"/>
            <a:t>What would you do next time?</a:t>
          </a:r>
          <a:endParaRPr lang="en-GB" sz="1300" kern="1200" dirty="0"/>
        </a:p>
      </dsp:txBody>
      <dsp:txXfrm>
        <a:off x="2997682" y="1403523"/>
        <a:ext cx="1104528" cy="1104528"/>
      </dsp:txXfrm>
    </dsp:sp>
    <dsp:sp modelId="{2F289248-3EF0-4781-85C8-5C1AA4DE8841}">
      <dsp:nvSpPr>
        <dsp:cNvPr id="0" name=""/>
        <dsp:cNvSpPr/>
      </dsp:nvSpPr>
      <dsp:spPr>
        <a:xfrm rot="19800000">
          <a:off x="4348102" y="1111195"/>
          <a:ext cx="416325" cy="527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/>
        </a:p>
      </dsp:txBody>
      <dsp:txXfrm>
        <a:off x="4356469" y="1247856"/>
        <a:ext cx="291428" cy="316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4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7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3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6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18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26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2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8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5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81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2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9923396"/>
              </p:ext>
            </p:extLst>
          </p:nvPr>
        </p:nvGraphicFramePr>
        <p:xfrm>
          <a:off x="721217" y="463639"/>
          <a:ext cx="11165983" cy="625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0912" y="6073170"/>
            <a:ext cx="851293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Gibb’s Reflective Cycle (adapted from Dye 2011) </a:t>
            </a:r>
            <a:r>
              <a:rPr lang="en-GB" sz="900" dirty="0" smtClean="0"/>
              <a:t>http://www.open.edu/openlearn/ocw/mod/oucontent/view.php?id=14520&amp;extra=thumbnail_idp2918656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97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Price</dc:creator>
  <cp:lastModifiedBy>Alison Price</cp:lastModifiedBy>
  <cp:revision>1</cp:revision>
  <dcterms:created xsi:type="dcterms:W3CDTF">2015-05-28T12:46:30Z</dcterms:created>
  <dcterms:modified xsi:type="dcterms:W3CDTF">2015-05-28T12:47:07Z</dcterms:modified>
</cp:coreProperties>
</file>